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Default Extension="jpg" ContentType="image/jpg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40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40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40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06057" y="676330"/>
            <a:ext cx="3724291" cy="12355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10729" y="3668444"/>
            <a:ext cx="8482641" cy="2526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40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31369" y="2059254"/>
            <a:ext cx="15737205" cy="777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2123" y="49470"/>
            <a:ext cx="17236441" cy="112096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16558" y="3957859"/>
            <a:ext cx="9072245" cy="2448560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 indent="2010410">
              <a:lnSpc>
                <a:spcPct val="101000"/>
              </a:lnSpc>
              <a:spcBef>
                <a:spcPts val="20"/>
              </a:spcBef>
            </a:pPr>
            <a:r>
              <a:rPr dirty="0" sz="7900" spc="2380" b="1">
                <a:latin typeface="Microsoft YaHei"/>
                <a:cs typeface="Microsoft YaHei"/>
              </a:rPr>
              <a:t>D"#$% </a:t>
            </a:r>
            <a:r>
              <a:rPr dirty="0" sz="7900" spc="2385" b="1">
                <a:latin typeface="Microsoft YaHei"/>
                <a:cs typeface="Microsoft YaHei"/>
              </a:rPr>
              <a:t> </a:t>
            </a:r>
            <a:r>
              <a:rPr dirty="0" sz="7900" spc="4180" b="1">
                <a:latin typeface="Microsoft YaHei"/>
                <a:cs typeface="Microsoft YaHei"/>
              </a:rPr>
              <a:t>&amp;'()*+,-.</a:t>
            </a:r>
            <a:endParaRPr sz="79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12044" y="6805105"/>
            <a:ext cx="4881880" cy="2295525"/>
          </a:xfrm>
          <a:prstGeom prst="rect">
            <a:avLst/>
          </a:prstGeom>
        </p:spPr>
        <p:txBody>
          <a:bodyPr wrap="square" lIns="0" tIns="31877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510"/>
              </a:spcBef>
            </a:pPr>
            <a:r>
              <a:rPr dirty="0" sz="4950" spc="3095">
                <a:solidFill>
                  <a:srgbClr val="FFFFFF"/>
                </a:solidFill>
                <a:latin typeface="Microsoft YaHei"/>
                <a:cs typeface="Microsoft YaHei"/>
              </a:rPr>
              <a:t>!"</a:t>
            </a:r>
            <a:r>
              <a:rPr dirty="0" sz="4950" spc="-5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4950" spc="-1610">
                <a:solidFill>
                  <a:srgbClr val="FFFFFF"/>
                </a:solidFill>
                <a:latin typeface="Microsoft YaHei"/>
                <a:cs typeface="Microsoft YaHei"/>
              </a:rPr>
              <a:t>S$%%&amp;</a:t>
            </a:r>
            <a:endParaRPr sz="4950">
              <a:latin typeface="Microsoft YaHei"/>
              <a:cs typeface="Microsoft YaHei"/>
            </a:endParaRPr>
          </a:p>
          <a:p>
            <a:pPr algn="ctr">
              <a:lnSpc>
                <a:spcPts val="3960"/>
              </a:lnSpc>
              <a:spcBef>
                <a:spcPts val="1605"/>
              </a:spcBef>
            </a:pPr>
            <a:r>
              <a:rPr dirty="0" sz="3300" spc="1895">
                <a:solidFill>
                  <a:srgbClr val="FFFFFF"/>
                </a:solidFill>
                <a:latin typeface="Microsoft YaHei"/>
                <a:cs typeface="Microsoft YaHei"/>
              </a:rPr>
              <a:t>'()*+</a:t>
            </a:r>
            <a:r>
              <a:rPr dirty="0" sz="3300" spc="-3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3300" spc="2190">
                <a:solidFill>
                  <a:srgbClr val="FFFFFF"/>
                </a:solidFill>
                <a:latin typeface="Microsoft YaHei"/>
                <a:cs typeface="Microsoft YaHei"/>
              </a:rPr>
              <a:t>,-./</a:t>
            </a:r>
            <a:r>
              <a:rPr dirty="0" sz="3300" spc="-3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3300" spc="1360">
                <a:solidFill>
                  <a:srgbClr val="FFFFFF"/>
                </a:solidFill>
                <a:latin typeface="Microsoft YaHei"/>
                <a:cs typeface="Microsoft YaHei"/>
              </a:rPr>
              <a:t>01</a:t>
            </a:r>
            <a:endParaRPr sz="3300">
              <a:latin typeface="Microsoft YaHei"/>
              <a:cs typeface="Microsoft YaHei"/>
            </a:endParaRPr>
          </a:p>
          <a:p>
            <a:pPr algn="ctr">
              <a:lnSpc>
                <a:spcPts val="3960"/>
              </a:lnSpc>
            </a:pPr>
            <a:r>
              <a:rPr dirty="0" sz="3300" spc="-290">
                <a:solidFill>
                  <a:srgbClr val="FFFFFF"/>
                </a:solidFill>
                <a:latin typeface="Microsoft YaHei"/>
                <a:cs typeface="Microsoft YaHei"/>
              </a:rPr>
              <a:t>23234546</a:t>
            </a:r>
            <a:endParaRPr sz="33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767" y="595448"/>
            <a:ext cx="1273111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16445" algn="l"/>
                <a:tab pos="7768590" algn="l"/>
              </a:tabLst>
            </a:pPr>
            <a:r>
              <a:rPr dirty="0" sz="4950" spc="3035" b="1">
                <a:solidFill>
                  <a:srgbClr val="040000"/>
                </a:solidFill>
                <a:latin typeface="Microsoft YaHei"/>
                <a:cs typeface="Microsoft YaHei"/>
              </a:rPr>
              <a:t>&amp;'Š'()</a:t>
            </a:r>
            <a:r>
              <a:rPr dirty="0" sz="4950" spc="3754" b="1">
                <a:solidFill>
                  <a:srgbClr val="040000"/>
                </a:solidFill>
                <a:latin typeface="Microsoft YaHei"/>
                <a:cs typeface="Microsoft YaHei"/>
              </a:rPr>
              <a:t>¯</a:t>
            </a:r>
            <a:r>
              <a:rPr dirty="0" sz="4950" spc="3445" b="1">
                <a:solidFill>
                  <a:srgbClr val="040000"/>
                </a:solidFill>
                <a:latin typeface="Microsoft YaHei"/>
                <a:cs typeface="Microsoft YaHei"/>
              </a:rPr>
              <a:t>gv</a:t>
            </a:r>
            <a:r>
              <a:rPr dirty="0" sz="4950" spc="1360" b="1">
                <a:solidFill>
                  <a:srgbClr val="040000"/>
                </a:solidFill>
                <a:latin typeface="Microsoft YaHei"/>
                <a:cs typeface="Microsoft YaHei"/>
              </a:rPr>
              <a:t>,</a:t>
            </a:r>
            <a:r>
              <a:rPr dirty="0" sz="4950" b="1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4950" spc="229" b="1">
                <a:solidFill>
                  <a:srgbClr val="040000"/>
                </a:solidFill>
                <a:latin typeface="Microsoft YaHei"/>
                <a:cs typeface="Microsoft YaHei"/>
              </a:rPr>
              <a:t>¨</a:t>
            </a:r>
            <a:r>
              <a:rPr dirty="0" sz="4950" b="1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4950" spc="490" b="1">
                <a:solidFill>
                  <a:srgbClr val="040000"/>
                </a:solidFill>
                <a:latin typeface="Microsoft YaHei"/>
                <a:cs typeface="Microsoft YaHei"/>
              </a:rPr>
              <a:t>M</a:t>
            </a:r>
            <a:r>
              <a:rPr dirty="0" sz="4950" spc="-325" b="1">
                <a:solidFill>
                  <a:srgbClr val="040000"/>
                </a:solidFill>
                <a:latin typeface="Microsoft YaHei"/>
                <a:cs typeface="Microsoft YaHei"/>
              </a:rPr>
              <a:t>±n</a:t>
            </a:r>
            <a:r>
              <a:rPr dirty="0" sz="4950" spc="-185" b="1">
                <a:solidFill>
                  <a:srgbClr val="040000"/>
                </a:solidFill>
                <a:latin typeface="Microsoft YaHei"/>
                <a:cs typeface="Microsoft YaHei"/>
              </a:rPr>
              <a:t>e</a:t>
            </a:r>
            <a:r>
              <a:rPr dirty="0" sz="4950" spc="-5" b="1">
                <a:solidFill>
                  <a:srgbClr val="040000"/>
                </a:solidFill>
                <a:latin typeface="Microsoft YaHei"/>
                <a:cs typeface="Microsoft YaHei"/>
              </a:rPr>
              <a:t>r</a:t>
            </a:r>
            <a:r>
              <a:rPr dirty="0" sz="4950" spc="-990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2350" b="1">
                <a:solidFill>
                  <a:srgbClr val="040000"/>
                </a:solidFill>
                <a:latin typeface="Microsoft YaHei"/>
                <a:cs typeface="Microsoft YaHei"/>
              </a:rPr>
              <a:t>DEµ</a:t>
            </a:r>
            <a:r>
              <a:rPr dirty="0" sz="4950" spc="1500" b="1">
                <a:solidFill>
                  <a:srgbClr val="040000"/>
                </a:solidFill>
                <a:latin typeface="Microsoft YaHei"/>
                <a:cs typeface="Microsoft YaHei"/>
              </a:rPr>
              <a:t>¶</a:t>
            </a:r>
            <a:r>
              <a:rPr dirty="0" sz="4950" spc="-980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endParaRPr sz="495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491137" y="4624865"/>
            <a:ext cx="7350125" cy="4983480"/>
            <a:chOff x="8491137" y="4624865"/>
            <a:chExt cx="7350125" cy="4983480"/>
          </a:xfrm>
        </p:grpSpPr>
        <p:sp>
          <p:nvSpPr>
            <p:cNvPr id="4" name="object 4"/>
            <p:cNvSpPr/>
            <p:nvPr/>
          </p:nvSpPr>
          <p:spPr>
            <a:xfrm>
              <a:off x="8491137" y="4624865"/>
              <a:ext cx="7350125" cy="4983480"/>
            </a:xfrm>
            <a:custGeom>
              <a:avLst/>
              <a:gdLst/>
              <a:ahLst/>
              <a:cxnLst/>
              <a:rect l="l" t="t" r="r" b="b"/>
              <a:pathLst>
                <a:path w="7350125" h="4983480">
                  <a:moveTo>
                    <a:pt x="4551850" y="0"/>
                  </a:moveTo>
                  <a:lnTo>
                    <a:pt x="2798166" y="0"/>
                  </a:lnTo>
                  <a:lnTo>
                    <a:pt x="0" y="4983115"/>
                  </a:lnTo>
                  <a:lnTo>
                    <a:pt x="7350017" y="4983115"/>
                  </a:lnTo>
                  <a:lnTo>
                    <a:pt x="455185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91137" y="7937811"/>
              <a:ext cx="7350125" cy="1670685"/>
            </a:xfrm>
            <a:custGeom>
              <a:avLst/>
              <a:gdLst/>
              <a:ahLst/>
              <a:cxnLst/>
              <a:rect l="l" t="t" r="r" b="b"/>
              <a:pathLst>
                <a:path w="7350125" h="1670684">
                  <a:moveTo>
                    <a:pt x="6412181" y="0"/>
                  </a:moveTo>
                  <a:lnTo>
                    <a:pt x="937845" y="0"/>
                  </a:lnTo>
                  <a:lnTo>
                    <a:pt x="0" y="1670169"/>
                  </a:lnTo>
                  <a:lnTo>
                    <a:pt x="7350017" y="1670169"/>
                  </a:lnTo>
                  <a:lnTo>
                    <a:pt x="6412181" y="0"/>
                  </a:lnTo>
                  <a:close/>
                </a:path>
              </a:pathLst>
            </a:custGeom>
            <a:solidFill>
              <a:srgbClr val="38572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567197" y="4997409"/>
            <a:ext cx="8636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830" b="1">
                <a:solidFill>
                  <a:srgbClr val="FFFFFF"/>
                </a:solidFill>
                <a:latin typeface="Arial"/>
                <a:cs typeface="Arial"/>
              </a:rPr>
              <a:t>g"9: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67197" y="5276751"/>
            <a:ext cx="1516380" cy="89535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309245" indent="-297180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550" spc="465">
                <a:solidFill>
                  <a:srgbClr val="FFFFFF"/>
                </a:solidFill>
                <a:latin typeface="Lucida Sans Unicode"/>
                <a:cs typeface="Lucida Sans Unicode"/>
              </a:rPr>
              <a:t>fghi()jk</a:t>
            </a:r>
            <a:endParaRPr sz="15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45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550" spc="670">
                <a:solidFill>
                  <a:srgbClr val="FFFFFF"/>
                </a:solidFill>
                <a:latin typeface="Lucida Sans Unicode"/>
                <a:cs typeface="Lucida Sans Unicode"/>
              </a:rPr>
              <a:t>lm+,_n</a:t>
            </a:r>
            <a:endParaRPr sz="15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550" spc="685">
                <a:solidFill>
                  <a:srgbClr val="FFFFFF"/>
                </a:solidFill>
                <a:latin typeface="Lucida Sans Unicode"/>
                <a:cs typeface="Lucida Sans Unicode"/>
              </a:rPr>
              <a:t>opq6*r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17785" y="6295026"/>
            <a:ext cx="5504815" cy="1643380"/>
          </a:xfrm>
          <a:custGeom>
            <a:avLst/>
            <a:gdLst/>
            <a:ahLst/>
            <a:cxnLst/>
            <a:rect l="l" t="t" r="r" b="b"/>
            <a:pathLst>
              <a:path w="5504815" h="1643379">
                <a:moveTo>
                  <a:pt x="4582017" y="0"/>
                </a:moveTo>
                <a:lnTo>
                  <a:pt x="922474" y="0"/>
                </a:lnTo>
                <a:lnTo>
                  <a:pt x="0" y="1642787"/>
                </a:lnTo>
                <a:lnTo>
                  <a:pt x="5504492" y="1642787"/>
                </a:lnTo>
                <a:lnTo>
                  <a:pt x="4582017" y="0"/>
                </a:lnTo>
                <a:close/>
              </a:path>
            </a:pathLst>
          </a:custGeom>
          <a:solidFill>
            <a:srgbClr val="5482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31070" y="6547100"/>
            <a:ext cx="94805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985" b="1">
                <a:solidFill>
                  <a:srgbClr val="FFFFFF"/>
                </a:solidFill>
                <a:latin typeface="Arial"/>
                <a:cs typeface="Arial"/>
              </a:rPr>
              <a:t>;&lt;</a:t>
            </a:r>
            <a:r>
              <a:rPr dirty="0" sz="1800" spc="125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1800" spc="13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31070" y="6862064"/>
            <a:ext cx="1369695" cy="85280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309245" indent="-29718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675">
                <a:solidFill>
                  <a:srgbClr val="FFFFFF"/>
                </a:solidFill>
                <a:latin typeface="Lucida Sans Unicode"/>
                <a:cs typeface="Lucida Sans Unicode"/>
              </a:rPr>
              <a:t>CDstu</a:t>
            </a:r>
            <a:endParaRPr sz="16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655">
                <a:solidFill>
                  <a:srgbClr val="FFFFFF"/>
                </a:solidFill>
                <a:latin typeface="Lucida Sans Unicode"/>
                <a:cs typeface="Lucida Sans Unicode"/>
              </a:rPr>
              <a:t>vwxyz</a:t>
            </a:r>
            <a:endParaRPr sz="16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930">
                <a:solidFill>
                  <a:srgbClr val="FFFFFF"/>
                </a:solidFill>
                <a:latin typeface="Lucida Sans Unicode"/>
                <a:cs typeface="Lucida Sans Unicode"/>
              </a:rPr>
              <a:t>v{|g}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17266" y="6547100"/>
            <a:ext cx="94805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635" b="1">
                <a:solidFill>
                  <a:srgbClr val="FFFFFF"/>
                </a:solidFill>
                <a:latin typeface="Arial"/>
                <a:cs typeface="Arial"/>
              </a:rPr>
              <a:t>;@</a:t>
            </a:r>
            <a:r>
              <a:rPr dirty="0" sz="1800" spc="125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1800" spc="13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4489" y="7207416"/>
            <a:ext cx="190499" cy="2000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17266" y="6862064"/>
            <a:ext cx="1369695" cy="85280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309245" indent="-29718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735">
                <a:solidFill>
                  <a:srgbClr val="FFFFFF"/>
                </a:solidFill>
                <a:latin typeface="Lucida Sans Unicode"/>
                <a:cs typeface="Lucida Sans Unicode"/>
              </a:rPr>
              <a:t>L[9$6</a:t>
            </a:r>
            <a:endParaRPr sz="16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160"/>
              </a:spcBef>
              <a:buFont typeface="Arial MT"/>
              <a:buChar char="•"/>
              <a:tabLst>
                <a:tab pos="309245" algn="l"/>
                <a:tab pos="309880" algn="l"/>
                <a:tab pos="1146810" algn="l"/>
              </a:tabLst>
            </a:pPr>
            <a:r>
              <a:rPr dirty="0" sz="1650" spc="610">
                <a:solidFill>
                  <a:srgbClr val="FFFFFF"/>
                </a:solidFill>
                <a:latin typeface="Lucida Sans Unicode"/>
                <a:cs typeface="Lucida Sans Unicode"/>
              </a:rPr>
              <a:t>~g4</a:t>
            </a:r>
            <a:r>
              <a:rPr dirty="0" sz="1650" spc="61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1650" spc="605">
                <a:solidFill>
                  <a:srgbClr val="FFFFFF"/>
                </a:solidFill>
                <a:latin typeface="Lucida Sans Unicode"/>
                <a:cs typeface="Lucida Sans Unicode"/>
              </a:rPr>
              <a:t>€</a:t>
            </a:r>
            <a:endParaRPr sz="16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710">
                <a:solidFill>
                  <a:srgbClr val="FFFFFF"/>
                </a:solidFill>
                <a:latin typeface="Lucida Sans Unicode"/>
                <a:cs typeface="Lucida Sans Unicode"/>
              </a:rPr>
              <a:t>9$Å‚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85232" y="8203175"/>
            <a:ext cx="9474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09" b="1">
                <a:solidFill>
                  <a:srgbClr val="FFFFFF"/>
                </a:solidFill>
                <a:latin typeface="Arial"/>
                <a:cs typeface="Arial"/>
              </a:rPr>
              <a:t>ABCD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85232" y="8515626"/>
            <a:ext cx="1369695" cy="85471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309245" indent="-29718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665">
                <a:solidFill>
                  <a:srgbClr val="FFFFFF"/>
                </a:solidFill>
                <a:latin typeface="Lucida Sans Unicode"/>
                <a:cs typeface="Lucida Sans Unicode"/>
              </a:rPr>
              <a:t>ƒ„…†-</a:t>
            </a:r>
            <a:endParaRPr sz="16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495">
                <a:solidFill>
                  <a:srgbClr val="FFFFFF"/>
                </a:solidFill>
                <a:latin typeface="Lucida Sans Unicode"/>
                <a:cs typeface="Lucida Sans Unicode"/>
              </a:rPr>
              <a:t>‡ˆK‰B</a:t>
            </a:r>
            <a:endParaRPr sz="16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695">
                <a:solidFill>
                  <a:srgbClr val="FFFFFF"/>
                </a:solidFill>
                <a:latin typeface="Lucida Sans Unicode"/>
                <a:cs typeface="Lucida Sans Unicode"/>
              </a:rPr>
              <a:t>ę‹*Œç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71429" y="8203175"/>
            <a:ext cx="9474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85" b="1">
                <a:solidFill>
                  <a:srgbClr val="FFFFFF"/>
                </a:solidFill>
                <a:latin typeface="Arial"/>
                <a:cs typeface="Arial"/>
              </a:rPr>
              <a:t>EFVG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71429" y="8515626"/>
            <a:ext cx="1369695" cy="85471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309245" indent="-29718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645">
                <a:solidFill>
                  <a:srgbClr val="FFFFFF"/>
                </a:solidFill>
                <a:latin typeface="Lucida Sans Unicode"/>
                <a:cs typeface="Lucida Sans Unicode"/>
              </a:rPr>
              <a:t>Žèv+ê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  <a:tabLst>
                <a:tab pos="309245" algn="l"/>
              </a:tabLst>
            </a:pPr>
            <a:r>
              <a:rPr dirty="0" sz="1650" spc="-5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r>
              <a:rPr dirty="0" sz="1650" spc="-5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650" spc="980">
                <a:solidFill>
                  <a:srgbClr val="FFFFFF"/>
                </a:solidFill>
                <a:latin typeface="Lucida Sans Unicode"/>
                <a:cs typeface="Lucida Sans Unicode"/>
              </a:rPr>
              <a:t>‘’“”•</a:t>
            </a:r>
            <a:endParaRPr sz="16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520">
                <a:solidFill>
                  <a:srgbClr val="FFFFFF"/>
                </a:solidFill>
                <a:latin typeface="Lucida Sans Unicode"/>
                <a:cs typeface="Lucida Sans Unicode"/>
              </a:rPr>
              <a:t>–—n˜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90483" y="8203175"/>
            <a:ext cx="94741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785" b="1">
                <a:solidFill>
                  <a:srgbClr val="FFFFFF"/>
                </a:solidFill>
                <a:latin typeface="Arial"/>
                <a:cs typeface="Arial"/>
              </a:rPr>
              <a:t>HIJK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390483" y="8515626"/>
            <a:ext cx="1579245" cy="85471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309245" indent="-29718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730">
                <a:solidFill>
                  <a:srgbClr val="FFFFFF"/>
                </a:solidFill>
                <a:latin typeface="Lucida Sans Unicode"/>
                <a:cs typeface="Lucida Sans Unicode"/>
              </a:rPr>
              <a:t>™[š™›</a:t>
            </a:r>
            <a:endParaRPr sz="16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440">
                <a:solidFill>
                  <a:srgbClr val="FFFFFF"/>
                </a:solidFill>
                <a:latin typeface="Lucida Sans Unicode"/>
                <a:cs typeface="Lucida Sans Unicode"/>
              </a:rPr>
              <a:t>v=&lt;œù</a:t>
            </a:r>
            <a:endParaRPr sz="1650">
              <a:latin typeface="Lucida Sans Unicode"/>
              <a:cs typeface="Lucida Sans Unicode"/>
            </a:endParaRPr>
          </a:p>
          <a:p>
            <a:pPr marL="309245" indent="-29718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650" spc="795">
                <a:solidFill>
                  <a:srgbClr val="FFFFFF"/>
                </a:solidFill>
                <a:latin typeface="Lucida Sans Unicode"/>
                <a:cs typeface="Lucida Sans Unicode"/>
              </a:rPr>
              <a:t>žŸ ¡¢£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22863" y="9670436"/>
            <a:ext cx="815340" cy="711835"/>
          </a:xfrm>
          <a:custGeom>
            <a:avLst/>
            <a:gdLst/>
            <a:ahLst/>
            <a:cxnLst/>
            <a:rect l="l" t="t" r="r" b="b"/>
            <a:pathLst>
              <a:path w="815339" h="711834">
                <a:moveTo>
                  <a:pt x="407411" y="0"/>
                </a:moveTo>
                <a:lnTo>
                  <a:pt x="356306" y="2773"/>
                </a:lnTo>
                <a:lnTo>
                  <a:pt x="307095" y="10869"/>
                </a:lnTo>
                <a:lnTo>
                  <a:pt x="260161" y="23956"/>
                </a:lnTo>
                <a:lnTo>
                  <a:pt x="215884" y="41700"/>
                </a:lnTo>
                <a:lnTo>
                  <a:pt x="174647" y="63767"/>
                </a:lnTo>
                <a:lnTo>
                  <a:pt x="136832" y="89824"/>
                </a:lnTo>
                <a:lnTo>
                  <a:pt x="102820" y="119536"/>
                </a:lnTo>
                <a:lnTo>
                  <a:pt x="72994" y="152572"/>
                </a:lnTo>
                <a:lnTo>
                  <a:pt x="47734" y="188596"/>
                </a:lnTo>
                <a:lnTo>
                  <a:pt x="27423" y="227276"/>
                </a:lnTo>
                <a:lnTo>
                  <a:pt x="12442" y="268279"/>
                </a:lnTo>
                <a:lnTo>
                  <a:pt x="3174" y="311269"/>
                </a:lnTo>
                <a:lnTo>
                  <a:pt x="0" y="355915"/>
                </a:lnTo>
                <a:lnTo>
                  <a:pt x="3174" y="400561"/>
                </a:lnTo>
                <a:lnTo>
                  <a:pt x="12442" y="443552"/>
                </a:lnTo>
                <a:lnTo>
                  <a:pt x="27423" y="484554"/>
                </a:lnTo>
                <a:lnTo>
                  <a:pt x="47734" y="523235"/>
                </a:lnTo>
                <a:lnTo>
                  <a:pt x="72994" y="559259"/>
                </a:lnTo>
                <a:lnTo>
                  <a:pt x="102820" y="592294"/>
                </a:lnTo>
                <a:lnTo>
                  <a:pt x="136832" y="622007"/>
                </a:lnTo>
                <a:lnTo>
                  <a:pt x="174647" y="648064"/>
                </a:lnTo>
                <a:lnTo>
                  <a:pt x="215884" y="670131"/>
                </a:lnTo>
                <a:lnTo>
                  <a:pt x="260161" y="687874"/>
                </a:lnTo>
                <a:lnTo>
                  <a:pt x="307095" y="700961"/>
                </a:lnTo>
                <a:lnTo>
                  <a:pt x="356306" y="709058"/>
                </a:lnTo>
                <a:lnTo>
                  <a:pt x="407411" y="711831"/>
                </a:lnTo>
                <a:lnTo>
                  <a:pt x="458516" y="709058"/>
                </a:lnTo>
                <a:lnTo>
                  <a:pt x="507727" y="700961"/>
                </a:lnTo>
                <a:lnTo>
                  <a:pt x="554662" y="687874"/>
                </a:lnTo>
                <a:lnTo>
                  <a:pt x="598938" y="670131"/>
                </a:lnTo>
                <a:lnTo>
                  <a:pt x="640175" y="648064"/>
                </a:lnTo>
                <a:lnTo>
                  <a:pt x="677990" y="622007"/>
                </a:lnTo>
                <a:lnTo>
                  <a:pt x="712002" y="592294"/>
                </a:lnTo>
                <a:lnTo>
                  <a:pt x="741829" y="559259"/>
                </a:lnTo>
                <a:lnTo>
                  <a:pt x="767089" y="523235"/>
                </a:lnTo>
                <a:lnTo>
                  <a:pt x="787400" y="484554"/>
                </a:lnTo>
                <a:lnTo>
                  <a:pt x="802380" y="443552"/>
                </a:lnTo>
                <a:lnTo>
                  <a:pt x="811649" y="400561"/>
                </a:lnTo>
                <a:lnTo>
                  <a:pt x="814823" y="355915"/>
                </a:lnTo>
                <a:lnTo>
                  <a:pt x="811649" y="311269"/>
                </a:lnTo>
                <a:lnTo>
                  <a:pt x="802380" y="268279"/>
                </a:lnTo>
                <a:lnTo>
                  <a:pt x="787400" y="227276"/>
                </a:lnTo>
                <a:lnTo>
                  <a:pt x="767089" y="188596"/>
                </a:lnTo>
                <a:lnTo>
                  <a:pt x="741829" y="152572"/>
                </a:lnTo>
                <a:lnTo>
                  <a:pt x="712002" y="119536"/>
                </a:lnTo>
                <a:lnTo>
                  <a:pt x="677990" y="89824"/>
                </a:lnTo>
                <a:lnTo>
                  <a:pt x="640175" y="63767"/>
                </a:lnTo>
                <a:lnTo>
                  <a:pt x="598938" y="41700"/>
                </a:lnTo>
                <a:lnTo>
                  <a:pt x="554662" y="23956"/>
                </a:lnTo>
                <a:lnTo>
                  <a:pt x="507727" y="10869"/>
                </a:lnTo>
                <a:lnTo>
                  <a:pt x="458516" y="2773"/>
                </a:lnTo>
                <a:lnTo>
                  <a:pt x="407411" y="0"/>
                </a:lnTo>
                <a:close/>
              </a:path>
            </a:pathLst>
          </a:custGeom>
          <a:solidFill>
            <a:srgbClr val="5482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502398" y="9726061"/>
            <a:ext cx="255904" cy="5759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10"/>
              </a:spcBef>
            </a:pPr>
            <a:r>
              <a:rPr dirty="0" sz="1800" spc="380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60"/>
              </a:lnSpc>
            </a:pPr>
            <a:r>
              <a:rPr dirty="0" sz="1800" spc="670">
                <a:solidFill>
                  <a:srgbClr val="FFFFFF"/>
                </a:solidFill>
                <a:latin typeface="Lucida Sans Unicode"/>
                <a:cs typeface="Lucida Sans Unicode"/>
              </a:rPr>
              <a:t>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00008" y="9670436"/>
            <a:ext cx="815340" cy="711835"/>
          </a:xfrm>
          <a:custGeom>
            <a:avLst/>
            <a:gdLst/>
            <a:ahLst/>
            <a:cxnLst/>
            <a:rect l="l" t="t" r="r" b="b"/>
            <a:pathLst>
              <a:path w="815339" h="711834">
                <a:moveTo>
                  <a:pt x="407411" y="0"/>
                </a:moveTo>
                <a:lnTo>
                  <a:pt x="356306" y="2773"/>
                </a:lnTo>
                <a:lnTo>
                  <a:pt x="307095" y="10869"/>
                </a:lnTo>
                <a:lnTo>
                  <a:pt x="260161" y="23956"/>
                </a:lnTo>
                <a:lnTo>
                  <a:pt x="215884" y="41700"/>
                </a:lnTo>
                <a:lnTo>
                  <a:pt x="174647" y="63767"/>
                </a:lnTo>
                <a:lnTo>
                  <a:pt x="136832" y="89824"/>
                </a:lnTo>
                <a:lnTo>
                  <a:pt x="102820" y="119536"/>
                </a:lnTo>
                <a:lnTo>
                  <a:pt x="72994" y="152572"/>
                </a:lnTo>
                <a:lnTo>
                  <a:pt x="47734" y="188596"/>
                </a:lnTo>
                <a:lnTo>
                  <a:pt x="27423" y="227276"/>
                </a:lnTo>
                <a:lnTo>
                  <a:pt x="12442" y="268279"/>
                </a:lnTo>
                <a:lnTo>
                  <a:pt x="3174" y="311269"/>
                </a:lnTo>
                <a:lnTo>
                  <a:pt x="0" y="355915"/>
                </a:lnTo>
                <a:lnTo>
                  <a:pt x="3174" y="400561"/>
                </a:lnTo>
                <a:lnTo>
                  <a:pt x="12442" y="443552"/>
                </a:lnTo>
                <a:lnTo>
                  <a:pt x="27423" y="484554"/>
                </a:lnTo>
                <a:lnTo>
                  <a:pt x="47734" y="523235"/>
                </a:lnTo>
                <a:lnTo>
                  <a:pt x="72994" y="559259"/>
                </a:lnTo>
                <a:lnTo>
                  <a:pt x="102820" y="592294"/>
                </a:lnTo>
                <a:lnTo>
                  <a:pt x="136832" y="622007"/>
                </a:lnTo>
                <a:lnTo>
                  <a:pt x="174647" y="648064"/>
                </a:lnTo>
                <a:lnTo>
                  <a:pt x="215884" y="670131"/>
                </a:lnTo>
                <a:lnTo>
                  <a:pt x="260161" y="687874"/>
                </a:lnTo>
                <a:lnTo>
                  <a:pt x="307095" y="700961"/>
                </a:lnTo>
                <a:lnTo>
                  <a:pt x="356306" y="709058"/>
                </a:lnTo>
                <a:lnTo>
                  <a:pt x="407411" y="711831"/>
                </a:lnTo>
                <a:lnTo>
                  <a:pt x="458516" y="709058"/>
                </a:lnTo>
                <a:lnTo>
                  <a:pt x="507727" y="700961"/>
                </a:lnTo>
                <a:lnTo>
                  <a:pt x="554662" y="687874"/>
                </a:lnTo>
                <a:lnTo>
                  <a:pt x="598938" y="670131"/>
                </a:lnTo>
                <a:lnTo>
                  <a:pt x="640175" y="648064"/>
                </a:lnTo>
                <a:lnTo>
                  <a:pt x="677990" y="622007"/>
                </a:lnTo>
                <a:lnTo>
                  <a:pt x="712002" y="592294"/>
                </a:lnTo>
                <a:lnTo>
                  <a:pt x="741829" y="559259"/>
                </a:lnTo>
                <a:lnTo>
                  <a:pt x="767089" y="523235"/>
                </a:lnTo>
                <a:lnTo>
                  <a:pt x="787400" y="484554"/>
                </a:lnTo>
                <a:lnTo>
                  <a:pt x="802380" y="443552"/>
                </a:lnTo>
                <a:lnTo>
                  <a:pt x="811649" y="400561"/>
                </a:lnTo>
                <a:lnTo>
                  <a:pt x="814823" y="355915"/>
                </a:lnTo>
                <a:lnTo>
                  <a:pt x="811649" y="311269"/>
                </a:lnTo>
                <a:lnTo>
                  <a:pt x="802380" y="268279"/>
                </a:lnTo>
                <a:lnTo>
                  <a:pt x="787400" y="227276"/>
                </a:lnTo>
                <a:lnTo>
                  <a:pt x="767089" y="188596"/>
                </a:lnTo>
                <a:lnTo>
                  <a:pt x="741829" y="152572"/>
                </a:lnTo>
                <a:lnTo>
                  <a:pt x="712002" y="119536"/>
                </a:lnTo>
                <a:lnTo>
                  <a:pt x="677990" y="89824"/>
                </a:lnTo>
                <a:lnTo>
                  <a:pt x="640175" y="63767"/>
                </a:lnTo>
                <a:lnTo>
                  <a:pt x="598938" y="41700"/>
                </a:lnTo>
                <a:lnTo>
                  <a:pt x="554662" y="23956"/>
                </a:lnTo>
                <a:lnTo>
                  <a:pt x="507727" y="10869"/>
                </a:lnTo>
                <a:lnTo>
                  <a:pt x="458516" y="2773"/>
                </a:lnTo>
                <a:lnTo>
                  <a:pt x="407411" y="0"/>
                </a:lnTo>
                <a:close/>
              </a:path>
            </a:pathLst>
          </a:custGeom>
          <a:solidFill>
            <a:srgbClr val="5482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379542" y="9726061"/>
            <a:ext cx="255904" cy="5759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10"/>
              </a:spcBef>
            </a:pPr>
            <a:r>
              <a:rPr dirty="0" sz="1800" spc="675">
                <a:solidFill>
                  <a:srgbClr val="FFFFFF"/>
                </a:solidFill>
                <a:latin typeface="Lucida Sans Unicode"/>
                <a:cs typeface="Lucida Sans Unicode"/>
              </a:rPr>
              <a:t>¥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60"/>
              </a:lnSpc>
            </a:pPr>
            <a:r>
              <a:rPr dirty="0" sz="1800" spc="1145">
                <a:solidFill>
                  <a:srgbClr val="FFFFFF"/>
                </a:solidFill>
                <a:latin typeface="Lucida Sans Unicode"/>
                <a:cs typeface="Lucida Sans Unicode"/>
              </a:rPr>
              <a:t>¦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77152" y="9670436"/>
            <a:ext cx="815340" cy="711835"/>
          </a:xfrm>
          <a:custGeom>
            <a:avLst/>
            <a:gdLst/>
            <a:ahLst/>
            <a:cxnLst/>
            <a:rect l="l" t="t" r="r" b="b"/>
            <a:pathLst>
              <a:path w="815340" h="711834">
                <a:moveTo>
                  <a:pt x="407411" y="0"/>
                </a:moveTo>
                <a:lnTo>
                  <a:pt x="356306" y="2773"/>
                </a:lnTo>
                <a:lnTo>
                  <a:pt x="307095" y="10869"/>
                </a:lnTo>
                <a:lnTo>
                  <a:pt x="260161" y="23956"/>
                </a:lnTo>
                <a:lnTo>
                  <a:pt x="215884" y="41700"/>
                </a:lnTo>
                <a:lnTo>
                  <a:pt x="174647" y="63767"/>
                </a:lnTo>
                <a:lnTo>
                  <a:pt x="136832" y="89824"/>
                </a:lnTo>
                <a:lnTo>
                  <a:pt x="102820" y="119536"/>
                </a:lnTo>
                <a:lnTo>
                  <a:pt x="72994" y="152572"/>
                </a:lnTo>
                <a:lnTo>
                  <a:pt x="47734" y="188596"/>
                </a:lnTo>
                <a:lnTo>
                  <a:pt x="27423" y="227276"/>
                </a:lnTo>
                <a:lnTo>
                  <a:pt x="12442" y="268279"/>
                </a:lnTo>
                <a:lnTo>
                  <a:pt x="3174" y="311269"/>
                </a:lnTo>
                <a:lnTo>
                  <a:pt x="0" y="355915"/>
                </a:lnTo>
                <a:lnTo>
                  <a:pt x="3174" y="400561"/>
                </a:lnTo>
                <a:lnTo>
                  <a:pt x="12442" y="443552"/>
                </a:lnTo>
                <a:lnTo>
                  <a:pt x="27423" y="484554"/>
                </a:lnTo>
                <a:lnTo>
                  <a:pt x="47734" y="523235"/>
                </a:lnTo>
                <a:lnTo>
                  <a:pt x="72994" y="559259"/>
                </a:lnTo>
                <a:lnTo>
                  <a:pt x="102820" y="592294"/>
                </a:lnTo>
                <a:lnTo>
                  <a:pt x="136832" y="622007"/>
                </a:lnTo>
                <a:lnTo>
                  <a:pt x="174647" y="648064"/>
                </a:lnTo>
                <a:lnTo>
                  <a:pt x="215884" y="670131"/>
                </a:lnTo>
                <a:lnTo>
                  <a:pt x="260161" y="687874"/>
                </a:lnTo>
                <a:lnTo>
                  <a:pt x="307095" y="700961"/>
                </a:lnTo>
                <a:lnTo>
                  <a:pt x="356306" y="709058"/>
                </a:lnTo>
                <a:lnTo>
                  <a:pt x="407411" y="711831"/>
                </a:lnTo>
                <a:lnTo>
                  <a:pt x="458516" y="709058"/>
                </a:lnTo>
                <a:lnTo>
                  <a:pt x="507727" y="700961"/>
                </a:lnTo>
                <a:lnTo>
                  <a:pt x="554662" y="687874"/>
                </a:lnTo>
                <a:lnTo>
                  <a:pt x="598938" y="670131"/>
                </a:lnTo>
                <a:lnTo>
                  <a:pt x="640175" y="648064"/>
                </a:lnTo>
                <a:lnTo>
                  <a:pt x="677990" y="622007"/>
                </a:lnTo>
                <a:lnTo>
                  <a:pt x="712002" y="592294"/>
                </a:lnTo>
                <a:lnTo>
                  <a:pt x="741829" y="559259"/>
                </a:lnTo>
                <a:lnTo>
                  <a:pt x="767089" y="523235"/>
                </a:lnTo>
                <a:lnTo>
                  <a:pt x="787400" y="484554"/>
                </a:lnTo>
                <a:lnTo>
                  <a:pt x="802380" y="443552"/>
                </a:lnTo>
                <a:lnTo>
                  <a:pt x="811649" y="400561"/>
                </a:lnTo>
                <a:lnTo>
                  <a:pt x="814823" y="355915"/>
                </a:lnTo>
                <a:lnTo>
                  <a:pt x="811649" y="311269"/>
                </a:lnTo>
                <a:lnTo>
                  <a:pt x="802380" y="268279"/>
                </a:lnTo>
                <a:lnTo>
                  <a:pt x="787400" y="227276"/>
                </a:lnTo>
                <a:lnTo>
                  <a:pt x="767089" y="188596"/>
                </a:lnTo>
                <a:lnTo>
                  <a:pt x="741829" y="152572"/>
                </a:lnTo>
                <a:lnTo>
                  <a:pt x="712002" y="119536"/>
                </a:lnTo>
                <a:lnTo>
                  <a:pt x="677990" y="89824"/>
                </a:lnTo>
                <a:lnTo>
                  <a:pt x="640175" y="63767"/>
                </a:lnTo>
                <a:lnTo>
                  <a:pt x="598938" y="41700"/>
                </a:lnTo>
                <a:lnTo>
                  <a:pt x="554662" y="23956"/>
                </a:lnTo>
                <a:lnTo>
                  <a:pt x="507727" y="10869"/>
                </a:lnTo>
                <a:lnTo>
                  <a:pt x="458516" y="2773"/>
                </a:lnTo>
                <a:lnTo>
                  <a:pt x="407411" y="0"/>
                </a:lnTo>
                <a:close/>
              </a:path>
            </a:pathLst>
          </a:custGeom>
          <a:solidFill>
            <a:srgbClr val="5482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256685" y="9726061"/>
            <a:ext cx="255904" cy="5759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10"/>
              </a:spcBef>
            </a:pPr>
            <a:r>
              <a:rPr dirty="0" sz="1800" spc="675">
                <a:solidFill>
                  <a:srgbClr val="FFFFFF"/>
                </a:solidFill>
                <a:latin typeface="Lucida Sans Unicode"/>
                <a:cs typeface="Lucida Sans Unicode"/>
              </a:rPr>
              <a:t>§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60"/>
              </a:lnSpc>
            </a:pPr>
            <a:r>
              <a:rPr dirty="0" sz="1800" spc="1215">
                <a:solidFill>
                  <a:srgbClr val="FFFFFF"/>
                </a:solidFill>
                <a:latin typeface="Lucida Sans Unicode"/>
                <a:cs typeface="Lucida Sans Unicode"/>
              </a:rPr>
              <a:t>›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83285" y="8383121"/>
            <a:ext cx="3048635" cy="1047750"/>
            <a:chOff x="3983285" y="8383121"/>
            <a:chExt cx="3048635" cy="104775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3285" y="8596621"/>
              <a:ext cx="864476" cy="8333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0610" y="8596621"/>
              <a:ext cx="864476" cy="8333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5908" y="8596621"/>
              <a:ext cx="864476" cy="83339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082" y="8596621"/>
              <a:ext cx="864476" cy="83339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92272" y="8383121"/>
              <a:ext cx="591820" cy="1047750"/>
            </a:xfrm>
            <a:custGeom>
              <a:avLst/>
              <a:gdLst/>
              <a:ahLst/>
              <a:cxnLst/>
              <a:rect l="l" t="t" r="r" b="b"/>
              <a:pathLst>
                <a:path w="591820" h="1047750">
                  <a:moveTo>
                    <a:pt x="590070" y="998618"/>
                  </a:moveTo>
                  <a:lnTo>
                    <a:pt x="558642" y="998618"/>
                  </a:lnTo>
                  <a:lnTo>
                    <a:pt x="558705" y="999571"/>
                  </a:lnTo>
                  <a:lnTo>
                    <a:pt x="560181" y="1047381"/>
                  </a:lnTo>
                  <a:lnTo>
                    <a:pt x="591573" y="1046397"/>
                  </a:lnTo>
                  <a:lnTo>
                    <a:pt x="590070" y="998618"/>
                  </a:lnTo>
                  <a:close/>
                </a:path>
                <a:path w="591820" h="1047750">
                  <a:moveTo>
                    <a:pt x="558655" y="999033"/>
                  </a:moveTo>
                  <a:lnTo>
                    <a:pt x="558672" y="999571"/>
                  </a:lnTo>
                  <a:lnTo>
                    <a:pt x="558655" y="999033"/>
                  </a:lnTo>
                  <a:close/>
                </a:path>
                <a:path w="591820" h="1047750">
                  <a:moveTo>
                    <a:pt x="585777" y="951175"/>
                  </a:moveTo>
                  <a:lnTo>
                    <a:pt x="554234" y="951175"/>
                  </a:lnTo>
                  <a:lnTo>
                    <a:pt x="554339" y="952086"/>
                  </a:lnTo>
                  <a:lnTo>
                    <a:pt x="558655" y="999033"/>
                  </a:lnTo>
                  <a:lnTo>
                    <a:pt x="558642" y="998618"/>
                  </a:lnTo>
                  <a:lnTo>
                    <a:pt x="590070" y="998618"/>
                  </a:lnTo>
                  <a:lnTo>
                    <a:pt x="590023" y="997152"/>
                  </a:lnTo>
                  <a:lnTo>
                    <a:pt x="585777" y="951175"/>
                  </a:lnTo>
                  <a:close/>
                </a:path>
                <a:path w="591820" h="1047750">
                  <a:moveTo>
                    <a:pt x="554286" y="951737"/>
                  </a:moveTo>
                  <a:lnTo>
                    <a:pt x="554318" y="952086"/>
                  </a:lnTo>
                  <a:lnTo>
                    <a:pt x="554286" y="951737"/>
                  </a:lnTo>
                  <a:close/>
                </a:path>
                <a:path w="591820" h="1047750">
                  <a:moveTo>
                    <a:pt x="578906" y="904464"/>
                  </a:moveTo>
                  <a:lnTo>
                    <a:pt x="547135" y="904464"/>
                  </a:lnTo>
                  <a:lnTo>
                    <a:pt x="547292" y="905333"/>
                  </a:lnTo>
                  <a:lnTo>
                    <a:pt x="554286" y="951737"/>
                  </a:lnTo>
                  <a:lnTo>
                    <a:pt x="554234" y="951175"/>
                  </a:lnTo>
                  <a:lnTo>
                    <a:pt x="585777" y="951175"/>
                  </a:lnTo>
                  <a:lnTo>
                    <a:pt x="585469" y="947835"/>
                  </a:lnTo>
                  <a:lnTo>
                    <a:pt x="578906" y="904464"/>
                  </a:lnTo>
                  <a:close/>
                </a:path>
                <a:path w="591820" h="1047750">
                  <a:moveTo>
                    <a:pt x="547200" y="904895"/>
                  </a:moveTo>
                  <a:lnTo>
                    <a:pt x="547266" y="905333"/>
                  </a:lnTo>
                  <a:lnTo>
                    <a:pt x="547200" y="904895"/>
                  </a:lnTo>
                  <a:close/>
                </a:path>
                <a:path w="591820" h="1047750">
                  <a:moveTo>
                    <a:pt x="569635" y="858853"/>
                  </a:moveTo>
                  <a:lnTo>
                    <a:pt x="537543" y="858853"/>
                  </a:lnTo>
                  <a:lnTo>
                    <a:pt x="537742" y="859712"/>
                  </a:lnTo>
                  <a:lnTo>
                    <a:pt x="547200" y="904895"/>
                  </a:lnTo>
                  <a:lnTo>
                    <a:pt x="547135" y="904464"/>
                  </a:lnTo>
                  <a:lnTo>
                    <a:pt x="578906" y="904464"/>
                  </a:lnTo>
                  <a:lnTo>
                    <a:pt x="578128" y="899323"/>
                  </a:lnTo>
                  <a:lnTo>
                    <a:pt x="569635" y="858853"/>
                  </a:lnTo>
                  <a:close/>
                </a:path>
                <a:path w="591820" h="1047750">
                  <a:moveTo>
                    <a:pt x="537657" y="859395"/>
                  </a:moveTo>
                  <a:lnTo>
                    <a:pt x="537723" y="859712"/>
                  </a:lnTo>
                  <a:lnTo>
                    <a:pt x="537657" y="859395"/>
                  </a:lnTo>
                  <a:close/>
                </a:path>
                <a:path w="591820" h="1047750">
                  <a:moveTo>
                    <a:pt x="558172" y="814760"/>
                  </a:moveTo>
                  <a:lnTo>
                    <a:pt x="525638" y="814760"/>
                  </a:lnTo>
                  <a:lnTo>
                    <a:pt x="525900" y="815619"/>
                  </a:lnTo>
                  <a:lnTo>
                    <a:pt x="537657" y="859395"/>
                  </a:lnTo>
                  <a:lnTo>
                    <a:pt x="537543" y="858853"/>
                  </a:lnTo>
                  <a:lnTo>
                    <a:pt x="569635" y="858853"/>
                  </a:lnTo>
                  <a:lnTo>
                    <a:pt x="568192" y="851974"/>
                  </a:lnTo>
                  <a:lnTo>
                    <a:pt x="558172" y="814760"/>
                  </a:lnTo>
                  <a:close/>
                </a:path>
                <a:path w="591820" h="1047750">
                  <a:moveTo>
                    <a:pt x="525736" y="815126"/>
                  </a:moveTo>
                  <a:lnTo>
                    <a:pt x="525869" y="815619"/>
                  </a:lnTo>
                  <a:lnTo>
                    <a:pt x="525736" y="815126"/>
                  </a:lnTo>
                  <a:close/>
                </a:path>
                <a:path w="591820" h="1047750">
                  <a:moveTo>
                    <a:pt x="544729" y="772573"/>
                  </a:moveTo>
                  <a:lnTo>
                    <a:pt x="511638" y="772573"/>
                  </a:lnTo>
                  <a:lnTo>
                    <a:pt x="511952" y="773431"/>
                  </a:lnTo>
                  <a:lnTo>
                    <a:pt x="525736" y="815126"/>
                  </a:lnTo>
                  <a:lnTo>
                    <a:pt x="525638" y="814760"/>
                  </a:lnTo>
                  <a:lnTo>
                    <a:pt x="558172" y="814760"/>
                  </a:lnTo>
                  <a:lnTo>
                    <a:pt x="555857" y="806163"/>
                  </a:lnTo>
                  <a:lnTo>
                    <a:pt x="544729" y="772573"/>
                  </a:lnTo>
                  <a:close/>
                </a:path>
                <a:path w="591820" h="1047750">
                  <a:moveTo>
                    <a:pt x="511775" y="772985"/>
                  </a:moveTo>
                  <a:lnTo>
                    <a:pt x="511923" y="773431"/>
                  </a:lnTo>
                  <a:lnTo>
                    <a:pt x="511775" y="772985"/>
                  </a:lnTo>
                  <a:close/>
                </a:path>
                <a:path w="591820" h="1047750">
                  <a:moveTo>
                    <a:pt x="511638" y="772573"/>
                  </a:moveTo>
                  <a:lnTo>
                    <a:pt x="511775" y="772985"/>
                  </a:lnTo>
                  <a:lnTo>
                    <a:pt x="511952" y="773431"/>
                  </a:lnTo>
                  <a:lnTo>
                    <a:pt x="511638" y="772573"/>
                  </a:lnTo>
                  <a:close/>
                </a:path>
                <a:path w="591820" h="1047750">
                  <a:moveTo>
                    <a:pt x="529546" y="732679"/>
                  </a:moveTo>
                  <a:lnTo>
                    <a:pt x="495744" y="732679"/>
                  </a:lnTo>
                  <a:lnTo>
                    <a:pt x="496131" y="733579"/>
                  </a:lnTo>
                  <a:lnTo>
                    <a:pt x="511775" y="772985"/>
                  </a:lnTo>
                  <a:lnTo>
                    <a:pt x="511638" y="772573"/>
                  </a:lnTo>
                  <a:lnTo>
                    <a:pt x="544729" y="772573"/>
                  </a:lnTo>
                  <a:lnTo>
                    <a:pt x="541313" y="762259"/>
                  </a:lnTo>
                  <a:lnTo>
                    <a:pt x="529546" y="732679"/>
                  </a:lnTo>
                  <a:close/>
                </a:path>
                <a:path w="591820" h="1047750">
                  <a:moveTo>
                    <a:pt x="495944" y="733184"/>
                  </a:moveTo>
                  <a:lnTo>
                    <a:pt x="496102" y="733579"/>
                  </a:lnTo>
                  <a:lnTo>
                    <a:pt x="495944" y="733184"/>
                  </a:lnTo>
                  <a:close/>
                </a:path>
                <a:path w="591820" h="1047750">
                  <a:moveTo>
                    <a:pt x="495744" y="732679"/>
                  </a:moveTo>
                  <a:lnTo>
                    <a:pt x="495944" y="733184"/>
                  </a:lnTo>
                  <a:lnTo>
                    <a:pt x="496131" y="733579"/>
                  </a:lnTo>
                  <a:lnTo>
                    <a:pt x="495744" y="732679"/>
                  </a:lnTo>
                  <a:close/>
                </a:path>
                <a:path w="591820" h="1047750">
                  <a:moveTo>
                    <a:pt x="512891" y="695486"/>
                  </a:moveTo>
                  <a:lnTo>
                    <a:pt x="478163" y="695486"/>
                  </a:lnTo>
                  <a:lnTo>
                    <a:pt x="478645" y="696439"/>
                  </a:lnTo>
                  <a:lnTo>
                    <a:pt x="495944" y="733184"/>
                  </a:lnTo>
                  <a:lnTo>
                    <a:pt x="495744" y="732679"/>
                  </a:lnTo>
                  <a:lnTo>
                    <a:pt x="529546" y="732679"/>
                  </a:lnTo>
                  <a:lnTo>
                    <a:pt x="524748" y="720616"/>
                  </a:lnTo>
                  <a:lnTo>
                    <a:pt x="512891" y="695486"/>
                  </a:lnTo>
                  <a:close/>
                </a:path>
                <a:path w="591820" h="1047750">
                  <a:moveTo>
                    <a:pt x="478436" y="696064"/>
                  </a:moveTo>
                  <a:lnTo>
                    <a:pt x="478612" y="696439"/>
                  </a:lnTo>
                  <a:lnTo>
                    <a:pt x="478436" y="696064"/>
                  </a:lnTo>
                  <a:close/>
                </a:path>
                <a:path w="591820" h="1047750">
                  <a:moveTo>
                    <a:pt x="478163" y="695486"/>
                  </a:moveTo>
                  <a:lnTo>
                    <a:pt x="478436" y="696064"/>
                  </a:lnTo>
                  <a:lnTo>
                    <a:pt x="478645" y="696439"/>
                  </a:lnTo>
                  <a:lnTo>
                    <a:pt x="478163" y="695486"/>
                  </a:lnTo>
                  <a:close/>
                </a:path>
                <a:path w="591820" h="1047750">
                  <a:moveTo>
                    <a:pt x="495077" y="661403"/>
                  </a:moveTo>
                  <a:lnTo>
                    <a:pt x="459106" y="661403"/>
                  </a:lnTo>
                  <a:lnTo>
                    <a:pt x="459556" y="662157"/>
                  </a:lnTo>
                  <a:lnTo>
                    <a:pt x="478436" y="696064"/>
                  </a:lnTo>
                  <a:lnTo>
                    <a:pt x="478163" y="695486"/>
                  </a:lnTo>
                  <a:lnTo>
                    <a:pt x="512891" y="695486"/>
                  </a:lnTo>
                  <a:lnTo>
                    <a:pt x="506340" y="681602"/>
                  </a:lnTo>
                  <a:lnTo>
                    <a:pt x="495077" y="661403"/>
                  </a:lnTo>
                  <a:close/>
                </a:path>
                <a:path w="591820" h="1047750">
                  <a:moveTo>
                    <a:pt x="459307" y="661764"/>
                  </a:moveTo>
                  <a:lnTo>
                    <a:pt x="459526" y="662157"/>
                  </a:lnTo>
                  <a:lnTo>
                    <a:pt x="459307" y="661764"/>
                  </a:lnTo>
                  <a:close/>
                </a:path>
                <a:path w="591820" h="1047750">
                  <a:moveTo>
                    <a:pt x="486435" y="645907"/>
                  </a:moveTo>
                  <a:lnTo>
                    <a:pt x="449263" y="645907"/>
                  </a:lnTo>
                  <a:lnTo>
                    <a:pt x="449609" y="646430"/>
                  </a:lnTo>
                  <a:lnTo>
                    <a:pt x="459307" y="661764"/>
                  </a:lnTo>
                  <a:lnTo>
                    <a:pt x="459106" y="661403"/>
                  </a:lnTo>
                  <a:lnTo>
                    <a:pt x="495077" y="661403"/>
                  </a:lnTo>
                  <a:lnTo>
                    <a:pt x="486435" y="645907"/>
                  </a:lnTo>
                  <a:close/>
                </a:path>
                <a:path w="591820" h="1047750">
                  <a:moveTo>
                    <a:pt x="449443" y="646191"/>
                  </a:moveTo>
                  <a:lnTo>
                    <a:pt x="449595" y="646430"/>
                  </a:lnTo>
                  <a:lnTo>
                    <a:pt x="449443" y="646191"/>
                  </a:lnTo>
                  <a:close/>
                </a:path>
                <a:path w="591820" h="1047750">
                  <a:moveTo>
                    <a:pt x="477055" y="631080"/>
                  </a:moveTo>
                  <a:lnTo>
                    <a:pt x="438991" y="631080"/>
                  </a:lnTo>
                  <a:lnTo>
                    <a:pt x="439400" y="631635"/>
                  </a:lnTo>
                  <a:lnTo>
                    <a:pt x="449443" y="646191"/>
                  </a:lnTo>
                  <a:lnTo>
                    <a:pt x="449263" y="645907"/>
                  </a:lnTo>
                  <a:lnTo>
                    <a:pt x="486435" y="645907"/>
                  </a:lnTo>
                  <a:lnTo>
                    <a:pt x="477055" y="631080"/>
                  </a:lnTo>
                  <a:close/>
                </a:path>
                <a:path w="591820" h="1047750">
                  <a:moveTo>
                    <a:pt x="439121" y="631267"/>
                  </a:moveTo>
                  <a:lnTo>
                    <a:pt x="439375" y="631635"/>
                  </a:lnTo>
                  <a:lnTo>
                    <a:pt x="439121" y="631267"/>
                  </a:lnTo>
                  <a:close/>
                </a:path>
                <a:path w="591820" h="1047750">
                  <a:moveTo>
                    <a:pt x="467619" y="617248"/>
                  </a:moveTo>
                  <a:lnTo>
                    <a:pt x="428489" y="617248"/>
                  </a:lnTo>
                  <a:lnTo>
                    <a:pt x="428950" y="617824"/>
                  </a:lnTo>
                  <a:lnTo>
                    <a:pt x="439121" y="631267"/>
                  </a:lnTo>
                  <a:lnTo>
                    <a:pt x="438991" y="631080"/>
                  </a:lnTo>
                  <a:lnTo>
                    <a:pt x="477055" y="631080"/>
                  </a:lnTo>
                  <a:lnTo>
                    <a:pt x="475629" y="628829"/>
                  </a:lnTo>
                  <a:lnTo>
                    <a:pt x="467619" y="617248"/>
                  </a:lnTo>
                  <a:close/>
                </a:path>
                <a:path w="591820" h="1047750">
                  <a:moveTo>
                    <a:pt x="428689" y="617511"/>
                  </a:moveTo>
                  <a:lnTo>
                    <a:pt x="428926" y="617824"/>
                  </a:lnTo>
                  <a:lnTo>
                    <a:pt x="428689" y="617511"/>
                  </a:lnTo>
                  <a:close/>
                </a:path>
                <a:path w="591820" h="1047750">
                  <a:moveTo>
                    <a:pt x="458191" y="604431"/>
                  </a:moveTo>
                  <a:lnTo>
                    <a:pt x="417767" y="604431"/>
                  </a:lnTo>
                  <a:lnTo>
                    <a:pt x="418301" y="605028"/>
                  </a:lnTo>
                  <a:lnTo>
                    <a:pt x="428689" y="617511"/>
                  </a:lnTo>
                  <a:lnTo>
                    <a:pt x="428489" y="617248"/>
                  </a:lnTo>
                  <a:lnTo>
                    <a:pt x="467619" y="617248"/>
                  </a:lnTo>
                  <a:lnTo>
                    <a:pt x="464635" y="612934"/>
                  </a:lnTo>
                  <a:lnTo>
                    <a:pt x="458191" y="604431"/>
                  </a:lnTo>
                  <a:close/>
                </a:path>
                <a:path w="591820" h="1047750">
                  <a:moveTo>
                    <a:pt x="417939" y="604637"/>
                  </a:moveTo>
                  <a:lnTo>
                    <a:pt x="418265" y="605028"/>
                  </a:lnTo>
                  <a:lnTo>
                    <a:pt x="417939" y="604637"/>
                  </a:lnTo>
                  <a:close/>
                </a:path>
                <a:path w="591820" h="1047750">
                  <a:moveTo>
                    <a:pt x="448891" y="592693"/>
                  </a:moveTo>
                  <a:lnTo>
                    <a:pt x="406877" y="592693"/>
                  </a:lnTo>
                  <a:lnTo>
                    <a:pt x="407495" y="593322"/>
                  </a:lnTo>
                  <a:lnTo>
                    <a:pt x="417939" y="604637"/>
                  </a:lnTo>
                  <a:lnTo>
                    <a:pt x="417767" y="604431"/>
                  </a:lnTo>
                  <a:lnTo>
                    <a:pt x="458191" y="604431"/>
                  </a:lnTo>
                  <a:lnTo>
                    <a:pt x="453295" y="597971"/>
                  </a:lnTo>
                  <a:lnTo>
                    <a:pt x="448891" y="592693"/>
                  </a:lnTo>
                  <a:close/>
                </a:path>
                <a:path w="591820" h="1047750">
                  <a:moveTo>
                    <a:pt x="407154" y="592993"/>
                  </a:moveTo>
                  <a:lnTo>
                    <a:pt x="407459" y="593322"/>
                  </a:lnTo>
                  <a:lnTo>
                    <a:pt x="407154" y="592993"/>
                  </a:lnTo>
                  <a:close/>
                </a:path>
                <a:path w="591820" h="1047750">
                  <a:moveTo>
                    <a:pt x="439858" y="582076"/>
                  </a:moveTo>
                  <a:lnTo>
                    <a:pt x="395851" y="582076"/>
                  </a:lnTo>
                  <a:lnTo>
                    <a:pt x="396574" y="582725"/>
                  </a:lnTo>
                  <a:lnTo>
                    <a:pt x="407154" y="592993"/>
                  </a:lnTo>
                  <a:lnTo>
                    <a:pt x="406877" y="592693"/>
                  </a:lnTo>
                  <a:lnTo>
                    <a:pt x="448891" y="592693"/>
                  </a:lnTo>
                  <a:lnTo>
                    <a:pt x="441630" y="583992"/>
                  </a:lnTo>
                  <a:lnTo>
                    <a:pt x="439858" y="582076"/>
                  </a:lnTo>
                  <a:close/>
                </a:path>
                <a:path w="591820" h="1047750">
                  <a:moveTo>
                    <a:pt x="396142" y="582357"/>
                  </a:moveTo>
                  <a:lnTo>
                    <a:pt x="396523" y="582725"/>
                  </a:lnTo>
                  <a:lnTo>
                    <a:pt x="396142" y="582357"/>
                  </a:lnTo>
                  <a:close/>
                </a:path>
                <a:path w="591820" h="1047750">
                  <a:moveTo>
                    <a:pt x="395851" y="582076"/>
                  </a:moveTo>
                  <a:lnTo>
                    <a:pt x="396142" y="582357"/>
                  </a:lnTo>
                  <a:lnTo>
                    <a:pt x="396574" y="582725"/>
                  </a:lnTo>
                  <a:lnTo>
                    <a:pt x="395851" y="582076"/>
                  </a:lnTo>
                  <a:close/>
                </a:path>
                <a:path w="591820" h="1047750">
                  <a:moveTo>
                    <a:pt x="431113" y="572621"/>
                  </a:moveTo>
                  <a:lnTo>
                    <a:pt x="384731" y="572621"/>
                  </a:lnTo>
                  <a:lnTo>
                    <a:pt x="385569" y="573291"/>
                  </a:lnTo>
                  <a:lnTo>
                    <a:pt x="396142" y="582357"/>
                  </a:lnTo>
                  <a:lnTo>
                    <a:pt x="395851" y="582076"/>
                  </a:lnTo>
                  <a:lnTo>
                    <a:pt x="439858" y="582076"/>
                  </a:lnTo>
                  <a:lnTo>
                    <a:pt x="431113" y="572621"/>
                  </a:lnTo>
                  <a:close/>
                </a:path>
                <a:path w="591820" h="1047750">
                  <a:moveTo>
                    <a:pt x="385168" y="572994"/>
                  </a:moveTo>
                  <a:lnTo>
                    <a:pt x="385517" y="573291"/>
                  </a:lnTo>
                  <a:lnTo>
                    <a:pt x="385168" y="572994"/>
                  </a:lnTo>
                  <a:close/>
                </a:path>
                <a:path w="591820" h="1047750">
                  <a:moveTo>
                    <a:pt x="384731" y="572621"/>
                  </a:moveTo>
                  <a:lnTo>
                    <a:pt x="385168" y="572994"/>
                  </a:lnTo>
                  <a:lnTo>
                    <a:pt x="385569" y="573291"/>
                  </a:lnTo>
                  <a:lnTo>
                    <a:pt x="384731" y="572621"/>
                  </a:lnTo>
                  <a:close/>
                </a:path>
                <a:path w="591820" h="1047750">
                  <a:moveTo>
                    <a:pt x="422752" y="564380"/>
                  </a:moveTo>
                  <a:lnTo>
                    <a:pt x="373559" y="564380"/>
                  </a:lnTo>
                  <a:lnTo>
                    <a:pt x="374533" y="565050"/>
                  </a:lnTo>
                  <a:lnTo>
                    <a:pt x="385168" y="572994"/>
                  </a:lnTo>
                  <a:lnTo>
                    <a:pt x="384731" y="572621"/>
                  </a:lnTo>
                  <a:lnTo>
                    <a:pt x="431113" y="572621"/>
                  </a:lnTo>
                  <a:lnTo>
                    <a:pt x="429641" y="571029"/>
                  </a:lnTo>
                  <a:lnTo>
                    <a:pt x="422752" y="564380"/>
                  </a:lnTo>
                  <a:close/>
                </a:path>
                <a:path w="591820" h="1047750">
                  <a:moveTo>
                    <a:pt x="374057" y="564750"/>
                  </a:moveTo>
                  <a:lnTo>
                    <a:pt x="374462" y="565050"/>
                  </a:lnTo>
                  <a:lnTo>
                    <a:pt x="374057" y="564750"/>
                  </a:lnTo>
                  <a:close/>
                </a:path>
                <a:path w="591820" h="1047750">
                  <a:moveTo>
                    <a:pt x="373559" y="564380"/>
                  </a:moveTo>
                  <a:lnTo>
                    <a:pt x="374057" y="564750"/>
                  </a:lnTo>
                  <a:lnTo>
                    <a:pt x="374533" y="565050"/>
                  </a:lnTo>
                  <a:lnTo>
                    <a:pt x="373559" y="564380"/>
                  </a:lnTo>
                  <a:close/>
                </a:path>
                <a:path w="591820" h="1047750">
                  <a:moveTo>
                    <a:pt x="415255" y="557375"/>
                  </a:moveTo>
                  <a:lnTo>
                    <a:pt x="362386" y="557375"/>
                  </a:lnTo>
                  <a:lnTo>
                    <a:pt x="363517" y="558035"/>
                  </a:lnTo>
                  <a:lnTo>
                    <a:pt x="374057" y="564750"/>
                  </a:lnTo>
                  <a:lnTo>
                    <a:pt x="373559" y="564380"/>
                  </a:lnTo>
                  <a:lnTo>
                    <a:pt x="422752" y="564380"/>
                  </a:lnTo>
                  <a:lnTo>
                    <a:pt x="417327" y="559145"/>
                  </a:lnTo>
                  <a:lnTo>
                    <a:pt x="415255" y="557375"/>
                  </a:lnTo>
                  <a:close/>
                </a:path>
                <a:path w="591820" h="1047750">
                  <a:moveTo>
                    <a:pt x="363024" y="557778"/>
                  </a:moveTo>
                  <a:lnTo>
                    <a:pt x="363430" y="558035"/>
                  </a:lnTo>
                  <a:lnTo>
                    <a:pt x="363024" y="557778"/>
                  </a:lnTo>
                  <a:close/>
                </a:path>
                <a:path w="591820" h="1047750">
                  <a:moveTo>
                    <a:pt x="362386" y="557375"/>
                  </a:moveTo>
                  <a:lnTo>
                    <a:pt x="363024" y="557778"/>
                  </a:lnTo>
                  <a:lnTo>
                    <a:pt x="363517" y="558035"/>
                  </a:lnTo>
                  <a:lnTo>
                    <a:pt x="362386" y="557375"/>
                  </a:lnTo>
                  <a:close/>
                </a:path>
                <a:path w="591820" h="1047750">
                  <a:moveTo>
                    <a:pt x="351898" y="551987"/>
                  </a:moveTo>
                  <a:lnTo>
                    <a:pt x="363024" y="557778"/>
                  </a:lnTo>
                  <a:lnTo>
                    <a:pt x="362386" y="557375"/>
                  </a:lnTo>
                  <a:lnTo>
                    <a:pt x="415255" y="557375"/>
                  </a:lnTo>
                  <a:lnTo>
                    <a:pt x="409258" y="552255"/>
                  </a:lnTo>
                  <a:lnTo>
                    <a:pt x="352554" y="552255"/>
                  </a:lnTo>
                  <a:lnTo>
                    <a:pt x="351898" y="551987"/>
                  </a:lnTo>
                  <a:close/>
                </a:path>
                <a:path w="591820" h="1047750">
                  <a:moveTo>
                    <a:pt x="351245" y="551648"/>
                  </a:moveTo>
                  <a:lnTo>
                    <a:pt x="351898" y="551987"/>
                  </a:lnTo>
                  <a:lnTo>
                    <a:pt x="352554" y="552255"/>
                  </a:lnTo>
                  <a:lnTo>
                    <a:pt x="351245" y="551648"/>
                  </a:lnTo>
                  <a:close/>
                </a:path>
                <a:path w="591820" h="1047750">
                  <a:moveTo>
                    <a:pt x="408546" y="551648"/>
                  </a:moveTo>
                  <a:lnTo>
                    <a:pt x="351245" y="551648"/>
                  </a:lnTo>
                  <a:lnTo>
                    <a:pt x="352554" y="552255"/>
                  </a:lnTo>
                  <a:lnTo>
                    <a:pt x="409258" y="552255"/>
                  </a:lnTo>
                  <a:lnTo>
                    <a:pt x="408546" y="551648"/>
                  </a:lnTo>
                  <a:close/>
                </a:path>
                <a:path w="591820" h="1047750">
                  <a:moveTo>
                    <a:pt x="340907" y="547506"/>
                  </a:moveTo>
                  <a:lnTo>
                    <a:pt x="351898" y="551987"/>
                  </a:lnTo>
                  <a:lnTo>
                    <a:pt x="351245" y="551648"/>
                  </a:lnTo>
                  <a:lnTo>
                    <a:pt x="408546" y="551648"/>
                  </a:lnTo>
                  <a:lnTo>
                    <a:pt x="404720" y="548381"/>
                  </a:lnTo>
                  <a:lnTo>
                    <a:pt x="403845" y="547732"/>
                  </a:lnTo>
                  <a:lnTo>
                    <a:pt x="341675" y="547732"/>
                  </a:lnTo>
                  <a:lnTo>
                    <a:pt x="340907" y="547506"/>
                  </a:lnTo>
                  <a:close/>
                </a:path>
                <a:path w="591820" h="1047750">
                  <a:moveTo>
                    <a:pt x="340178" y="547208"/>
                  </a:moveTo>
                  <a:lnTo>
                    <a:pt x="340907" y="547506"/>
                  </a:lnTo>
                  <a:lnTo>
                    <a:pt x="341675" y="547732"/>
                  </a:lnTo>
                  <a:lnTo>
                    <a:pt x="340178" y="547208"/>
                  </a:lnTo>
                  <a:close/>
                </a:path>
                <a:path w="591820" h="1047750">
                  <a:moveTo>
                    <a:pt x="403139" y="547208"/>
                  </a:moveTo>
                  <a:lnTo>
                    <a:pt x="340178" y="547208"/>
                  </a:lnTo>
                  <a:lnTo>
                    <a:pt x="341675" y="547732"/>
                  </a:lnTo>
                  <a:lnTo>
                    <a:pt x="403845" y="547732"/>
                  </a:lnTo>
                  <a:lnTo>
                    <a:pt x="403139" y="547208"/>
                  </a:lnTo>
                  <a:close/>
                </a:path>
                <a:path w="591820" h="1047750">
                  <a:moveTo>
                    <a:pt x="330073" y="544316"/>
                  </a:moveTo>
                  <a:lnTo>
                    <a:pt x="340907" y="547506"/>
                  </a:lnTo>
                  <a:lnTo>
                    <a:pt x="340178" y="547208"/>
                  </a:lnTo>
                  <a:lnTo>
                    <a:pt x="403139" y="547208"/>
                  </a:lnTo>
                  <a:lnTo>
                    <a:pt x="399439" y="544465"/>
                  </a:lnTo>
                  <a:lnTo>
                    <a:pt x="330900" y="544465"/>
                  </a:lnTo>
                  <a:lnTo>
                    <a:pt x="330073" y="544316"/>
                  </a:lnTo>
                  <a:close/>
                </a:path>
                <a:path w="591820" h="1047750">
                  <a:moveTo>
                    <a:pt x="329225" y="544067"/>
                  </a:moveTo>
                  <a:lnTo>
                    <a:pt x="330073" y="544316"/>
                  </a:lnTo>
                  <a:lnTo>
                    <a:pt x="330900" y="544465"/>
                  </a:lnTo>
                  <a:lnTo>
                    <a:pt x="329225" y="544067"/>
                  </a:lnTo>
                  <a:close/>
                </a:path>
                <a:path w="591820" h="1047750">
                  <a:moveTo>
                    <a:pt x="398902" y="544067"/>
                  </a:moveTo>
                  <a:lnTo>
                    <a:pt x="329225" y="544067"/>
                  </a:lnTo>
                  <a:lnTo>
                    <a:pt x="330900" y="544465"/>
                  </a:lnTo>
                  <a:lnTo>
                    <a:pt x="399439" y="544465"/>
                  </a:lnTo>
                  <a:lnTo>
                    <a:pt x="398902" y="544067"/>
                  </a:lnTo>
                  <a:close/>
                </a:path>
                <a:path w="591820" h="1047750">
                  <a:moveTo>
                    <a:pt x="319322" y="542389"/>
                  </a:moveTo>
                  <a:lnTo>
                    <a:pt x="330073" y="544316"/>
                  </a:lnTo>
                  <a:lnTo>
                    <a:pt x="329225" y="544067"/>
                  </a:lnTo>
                  <a:lnTo>
                    <a:pt x="398902" y="544067"/>
                  </a:lnTo>
                  <a:lnTo>
                    <a:pt x="396713" y="542444"/>
                  </a:lnTo>
                  <a:lnTo>
                    <a:pt x="320220" y="542444"/>
                  </a:lnTo>
                  <a:lnTo>
                    <a:pt x="319322" y="542389"/>
                  </a:lnTo>
                  <a:close/>
                </a:path>
                <a:path w="591820" h="1047750">
                  <a:moveTo>
                    <a:pt x="318398" y="542224"/>
                  </a:moveTo>
                  <a:lnTo>
                    <a:pt x="319322" y="542389"/>
                  </a:lnTo>
                  <a:lnTo>
                    <a:pt x="320220" y="542444"/>
                  </a:lnTo>
                  <a:lnTo>
                    <a:pt x="318398" y="542224"/>
                  </a:lnTo>
                  <a:close/>
                </a:path>
                <a:path w="591820" h="1047750">
                  <a:moveTo>
                    <a:pt x="396417" y="542224"/>
                  </a:moveTo>
                  <a:lnTo>
                    <a:pt x="318398" y="542224"/>
                  </a:lnTo>
                  <a:lnTo>
                    <a:pt x="320220" y="542444"/>
                  </a:lnTo>
                  <a:lnTo>
                    <a:pt x="396713" y="542444"/>
                  </a:lnTo>
                  <a:lnTo>
                    <a:pt x="396417" y="542224"/>
                  </a:lnTo>
                  <a:close/>
                </a:path>
                <a:path w="591820" h="1047750">
                  <a:moveTo>
                    <a:pt x="62814" y="93125"/>
                  </a:moveTo>
                  <a:lnTo>
                    <a:pt x="31460" y="95003"/>
                  </a:lnTo>
                  <a:lnTo>
                    <a:pt x="31779" y="99808"/>
                  </a:lnTo>
                  <a:lnTo>
                    <a:pt x="39150" y="148979"/>
                  </a:lnTo>
                  <a:lnTo>
                    <a:pt x="49087" y="196768"/>
                  </a:lnTo>
                  <a:lnTo>
                    <a:pt x="61411" y="243018"/>
                  </a:lnTo>
                  <a:lnTo>
                    <a:pt x="75945" y="287342"/>
                  </a:lnTo>
                  <a:lnTo>
                    <a:pt x="92510" y="329382"/>
                  </a:lnTo>
                  <a:lnTo>
                    <a:pt x="110907" y="368763"/>
                  </a:lnTo>
                  <a:lnTo>
                    <a:pt x="130976" y="405087"/>
                  </a:lnTo>
                  <a:lnTo>
                    <a:pt x="152602" y="438080"/>
                  </a:lnTo>
                  <a:lnTo>
                    <a:pt x="187585" y="480383"/>
                  </a:lnTo>
                  <a:lnTo>
                    <a:pt x="225417" y="512937"/>
                  </a:lnTo>
                  <a:lnTo>
                    <a:pt x="265929" y="534119"/>
                  </a:lnTo>
                  <a:lnTo>
                    <a:pt x="319322" y="542389"/>
                  </a:lnTo>
                  <a:lnTo>
                    <a:pt x="318398" y="542224"/>
                  </a:lnTo>
                  <a:lnTo>
                    <a:pt x="396417" y="542224"/>
                  </a:lnTo>
                  <a:lnTo>
                    <a:pt x="351308" y="517816"/>
                  </a:lnTo>
                  <a:lnTo>
                    <a:pt x="300703" y="509795"/>
                  </a:lnTo>
                  <a:lnTo>
                    <a:pt x="298901" y="509795"/>
                  </a:lnTo>
                  <a:lnTo>
                    <a:pt x="297069" y="509576"/>
                  </a:lnTo>
                  <a:lnTo>
                    <a:pt x="297687" y="509576"/>
                  </a:lnTo>
                  <a:lnTo>
                    <a:pt x="288665" y="507942"/>
                  </a:lnTo>
                  <a:lnTo>
                    <a:pt x="288095" y="507942"/>
                  </a:lnTo>
                  <a:lnTo>
                    <a:pt x="286410" y="507534"/>
                  </a:lnTo>
                  <a:lnTo>
                    <a:pt x="286724" y="507534"/>
                  </a:lnTo>
                  <a:lnTo>
                    <a:pt x="277439" y="504769"/>
                  </a:lnTo>
                  <a:lnTo>
                    <a:pt x="277153" y="504769"/>
                  </a:lnTo>
                  <a:lnTo>
                    <a:pt x="275646" y="504235"/>
                  </a:lnTo>
                  <a:lnTo>
                    <a:pt x="275857" y="504235"/>
                  </a:lnTo>
                  <a:lnTo>
                    <a:pt x="266276" y="500288"/>
                  </a:lnTo>
                  <a:lnTo>
                    <a:pt x="266096" y="500288"/>
                  </a:lnTo>
                  <a:lnTo>
                    <a:pt x="264777" y="499670"/>
                  </a:lnTo>
                  <a:lnTo>
                    <a:pt x="264918" y="499670"/>
                  </a:lnTo>
                  <a:lnTo>
                    <a:pt x="255072" y="494508"/>
                  </a:lnTo>
                  <a:lnTo>
                    <a:pt x="253814" y="493848"/>
                  </a:lnTo>
                  <a:lnTo>
                    <a:pt x="243866" y="487440"/>
                  </a:lnTo>
                  <a:lnTo>
                    <a:pt x="242798" y="486760"/>
                  </a:lnTo>
                  <a:lnTo>
                    <a:pt x="232680" y="479116"/>
                  </a:lnTo>
                  <a:lnTo>
                    <a:pt x="231773" y="478435"/>
                  </a:lnTo>
                  <a:lnTo>
                    <a:pt x="221533" y="469566"/>
                  </a:lnTo>
                  <a:lnTo>
                    <a:pt x="220768" y="468907"/>
                  </a:lnTo>
                  <a:lnTo>
                    <a:pt x="210491" y="458844"/>
                  </a:lnTo>
                  <a:lnTo>
                    <a:pt x="209836" y="458205"/>
                  </a:lnTo>
                  <a:lnTo>
                    <a:pt x="199586" y="446981"/>
                  </a:lnTo>
                  <a:lnTo>
                    <a:pt x="199030" y="446373"/>
                  </a:lnTo>
                  <a:lnTo>
                    <a:pt x="188865" y="434039"/>
                  </a:lnTo>
                  <a:lnTo>
                    <a:pt x="188381" y="433452"/>
                  </a:lnTo>
                  <a:lnTo>
                    <a:pt x="178348" y="420050"/>
                  </a:lnTo>
                  <a:lnTo>
                    <a:pt x="177931" y="419495"/>
                  </a:lnTo>
                  <a:lnTo>
                    <a:pt x="168078" y="405087"/>
                  </a:lnTo>
                  <a:lnTo>
                    <a:pt x="158237" y="389422"/>
                  </a:lnTo>
                  <a:lnTo>
                    <a:pt x="157764" y="388668"/>
                  </a:lnTo>
                  <a:lnTo>
                    <a:pt x="139186" y="354983"/>
                  </a:lnTo>
                  <a:lnTo>
                    <a:pt x="138665" y="354041"/>
                  </a:lnTo>
                  <a:lnTo>
                    <a:pt x="121585" y="317414"/>
                  </a:lnTo>
                  <a:lnTo>
                    <a:pt x="121169" y="316524"/>
                  </a:lnTo>
                  <a:lnTo>
                    <a:pt x="105689" y="277122"/>
                  </a:lnTo>
                  <a:lnTo>
                    <a:pt x="91678" y="234495"/>
                  </a:lnTo>
                  <a:lnTo>
                    <a:pt x="79773" y="189952"/>
                  </a:lnTo>
                  <a:lnTo>
                    <a:pt x="70178" y="143880"/>
                  </a:lnTo>
                  <a:lnTo>
                    <a:pt x="63133" y="97075"/>
                  </a:lnTo>
                  <a:lnTo>
                    <a:pt x="63004" y="96393"/>
                  </a:lnTo>
                  <a:lnTo>
                    <a:pt x="62991" y="95787"/>
                  </a:lnTo>
                  <a:lnTo>
                    <a:pt x="62814" y="93125"/>
                  </a:lnTo>
                  <a:close/>
                </a:path>
                <a:path w="591820" h="1047750">
                  <a:moveTo>
                    <a:pt x="297069" y="509576"/>
                  </a:moveTo>
                  <a:lnTo>
                    <a:pt x="298901" y="509795"/>
                  </a:lnTo>
                  <a:lnTo>
                    <a:pt x="297997" y="509632"/>
                  </a:lnTo>
                  <a:lnTo>
                    <a:pt x="297069" y="509576"/>
                  </a:lnTo>
                  <a:close/>
                </a:path>
                <a:path w="591820" h="1047750">
                  <a:moveTo>
                    <a:pt x="297997" y="509632"/>
                  </a:moveTo>
                  <a:lnTo>
                    <a:pt x="298901" y="509795"/>
                  </a:lnTo>
                  <a:lnTo>
                    <a:pt x="300703" y="509795"/>
                  </a:lnTo>
                  <a:lnTo>
                    <a:pt x="297997" y="509632"/>
                  </a:lnTo>
                  <a:close/>
                </a:path>
                <a:path w="591820" h="1047750">
                  <a:moveTo>
                    <a:pt x="297687" y="509576"/>
                  </a:moveTo>
                  <a:lnTo>
                    <a:pt x="297069" y="509576"/>
                  </a:lnTo>
                  <a:lnTo>
                    <a:pt x="297997" y="509632"/>
                  </a:lnTo>
                  <a:lnTo>
                    <a:pt x="297687" y="509576"/>
                  </a:lnTo>
                  <a:close/>
                </a:path>
                <a:path w="591820" h="1047750">
                  <a:moveTo>
                    <a:pt x="286410" y="507534"/>
                  </a:moveTo>
                  <a:lnTo>
                    <a:pt x="288095" y="507942"/>
                  </a:lnTo>
                  <a:lnTo>
                    <a:pt x="287211" y="507679"/>
                  </a:lnTo>
                  <a:lnTo>
                    <a:pt x="286410" y="507534"/>
                  </a:lnTo>
                  <a:close/>
                </a:path>
                <a:path w="591820" h="1047750">
                  <a:moveTo>
                    <a:pt x="287211" y="507679"/>
                  </a:moveTo>
                  <a:lnTo>
                    <a:pt x="288095" y="507942"/>
                  </a:lnTo>
                  <a:lnTo>
                    <a:pt x="288665" y="507942"/>
                  </a:lnTo>
                  <a:lnTo>
                    <a:pt x="287211" y="507679"/>
                  </a:lnTo>
                  <a:close/>
                </a:path>
                <a:path w="591820" h="1047750">
                  <a:moveTo>
                    <a:pt x="286724" y="507534"/>
                  </a:moveTo>
                  <a:lnTo>
                    <a:pt x="286410" y="507534"/>
                  </a:lnTo>
                  <a:lnTo>
                    <a:pt x="287211" y="507679"/>
                  </a:lnTo>
                  <a:lnTo>
                    <a:pt x="286724" y="507534"/>
                  </a:lnTo>
                  <a:close/>
                </a:path>
                <a:path w="591820" h="1047750">
                  <a:moveTo>
                    <a:pt x="275646" y="504235"/>
                  </a:moveTo>
                  <a:lnTo>
                    <a:pt x="277153" y="504769"/>
                  </a:lnTo>
                  <a:lnTo>
                    <a:pt x="276409" y="504463"/>
                  </a:lnTo>
                  <a:lnTo>
                    <a:pt x="275646" y="504235"/>
                  </a:lnTo>
                  <a:close/>
                </a:path>
                <a:path w="591820" h="1047750">
                  <a:moveTo>
                    <a:pt x="276409" y="504463"/>
                  </a:moveTo>
                  <a:lnTo>
                    <a:pt x="277153" y="504769"/>
                  </a:lnTo>
                  <a:lnTo>
                    <a:pt x="277439" y="504769"/>
                  </a:lnTo>
                  <a:lnTo>
                    <a:pt x="276409" y="504463"/>
                  </a:lnTo>
                  <a:close/>
                </a:path>
                <a:path w="591820" h="1047750">
                  <a:moveTo>
                    <a:pt x="275857" y="504235"/>
                  </a:moveTo>
                  <a:lnTo>
                    <a:pt x="275646" y="504235"/>
                  </a:lnTo>
                  <a:lnTo>
                    <a:pt x="276409" y="504463"/>
                  </a:lnTo>
                  <a:lnTo>
                    <a:pt x="275857" y="504235"/>
                  </a:lnTo>
                  <a:close/>
                </a:path>
                <a:path w="591820" h="1047750">
                  <a:moveTo>
                    <a:pt x="264777" y="499670"/>
                  </a:moveTo>
                  <a:lnTo>
                    <a:pt x="266096" y="500288"/>
                  </a:lnTo>
                  <a:lnTo>
                    <a:pt x="265435" y="499941"/>
                  </a:lnTo>
                  <a:lnTo>
                    <a:pt x="264777" y="499670"/>
                  </a:lnTo>
                  <a:close/>
                </a:path>
                <a:path w="591820" h="1047750">
                  <a:moveTo>
                    <a:pt x="265435" y="499941"/>
                  </a:moveTo>
                  <a:lnTo>
                    <a:pt x="266096" y="500288"/>
                  </a:lnTo>
                  <a:lnTo>
                    <a:pt x="266276" y="500288"/>
                  </a:lnTo>
                  <a:lnTo>
                    <a:pt x="265435" y="499941"/>
                  </a:lnTo>
                  <a:close/>
                </a:path>
                <a:path w="591820" h="1047750">
                  <a:moveTo>
                    <a:pt x="264918" y="499670"/>
                  </a:moveTo>
                  <a:lnTo>
                    <a:pt x="264777" y="499670"/>
                  </a:lnTo>
                  <a:lnTo>
                    <a:pt x="265435" y="499941"/>
                  </a:lnTo>
                  <a:lnTo>
                    <a:pt x="264918" y="499670"/>
                  </a:lnTo>
                  <a:close/>
                </a:path>
                <a:path w="591820" h="1047750">
                  <a:moveTo>
                    <a:pt x="253814" y="493848"/>
                  </a:moveTo>
                  <a:lnTo>
                    <a:pt x="254955" y="494508"/>
                  </a:lnTo>
                  <a:lnTo>
                    <a:pt x="254413" y="494163"/>
                  </a:lnTo>
                  <a:lnTo>
                    <a:pt x="253814" y="493848"/>
                  </a:lnTo>
                  <a:close/>
                </a:path>
                <a:path w="591820" h="1047750">
                  <a:moveTo>
                    <a:pt x="254413" y="494163"/>
                  </a:moveTo>
                  <a:lnTo>
                    <a:pt x="254955" y="494508"/>
                  </a:lnTo>
                  <a:lnTo>
                    <a:pt x="254413" y="494163"/>
                  </a:lnTo>
                  <a:close/>
                </a:path>
                <a:path w="591820" h="1047750">
                  <a:moveTo>
                    <a:pt x="253920" y="493848"/>
                  </a:moveTo>
                  <a:lnTo>
                    <a:pt x="254413" y="494163"/>
                  </a:lnTo>
                  <a:lnTo>
                    <a:pt x="253920" y="493848"/>
                  </a:lnTo>
                  <a:close/>
                </a:path>
                <a:path w="591820" h="1047750">
                  <a:moveTo>
                    <a:pt x="242798" y="486760"/>
                  </a:moveTo>
                  <a:lnTo>
                    <a:pt x="243783" y="487440"/>
                  </a:lnTo>
                  <a:lnTo>
                    <a:pt x="243309" y="487085"/>
                  </a:lnTo>
                  <a:lnTo>
                    <a:pt x="242798" y="486760"/>
                  </a:lnTo>
                  <a:close/>
                </a:path>
                <a:path w="591820" h="1047750">
                  <a:moveTo>
                    <a:pt x="243309" y="487085"/>
                  </a:moveTo>
                  <a:lnTo>
                    <a:pt x="243783" y="487440"/>
                  </a:lnTo>
                  <a:lnTo>
                    <a:pt x="243309" y="487085"/>
                  </a:lnTo>
                  <a:close/>
                </a:path>
                <a:path w="591820" h="1047750">
                  <a:moveTo>
                    <a:pt x="242875" y="486760"/>
                  </a:moveTo>
                  <a:lnTo>
                    <a:pt x="243309" y="487085"/>
                  </a:lnTo>
                  <a:lnTo>
                    <a:pt x="242875" y="486760"/>
                  </a:lnTo>
                  <a:close/>
                </a:path>
                <a:path w="591820" h="1047750">
                  <a:moveTo>
                    <a:pt x="231773" y="478435"/>
                  </a:moveTo>
                  <a:lnTo>
                    <a:pt x="232610" y="479116"/>
                  </a:lnTo>
                  <a:lnTo>
                    <a:pt x="232142" y="478712"/>
                  </a:lnTo>
                  <a:lnTo>
                    <a:pt x="231773" y="478435"/>
                  </a:lnTo>
                  <a:close/>
                </a:path>
                <a:path w="591820" h="1047750">
                  <a:moveTo>
                    <a:pt x="232142" y="478712"/>
                  </a:moveTo>
                  <a:lnTo>
                    <a:pt x="232610" y="479116"/>
                  </a:lnTo>
                  <a:lnTo>
                    <a:pt x="232142" y="478712"/>
                  </a:lnTo>
                  <a:close/>
                </a:path>
                <a:path w="591820" h="1047750">
                  <a:moveTo>
                    <a:pt x="231821" y="478435"/>
                  </a:moveTo>
                  <a:lnTo>
                    <a:pt x="232142" y="478712"/>
                  </a:lnTo>
                  <a:lnTo>
                    <a:pt x="231821" y="478435"/>
                  </a:lnTo>
                  <a:close/>
                </a:path>
                <a:path w="591820" h="1047750">
                  <a:moveTo>
                    <a:pt x="220768" y="468907"/>
                  </a:moveTo>
                  <a:lnTo>
                    <a:pt x="221480" y="469566"/>
                  </a:lnTo>
                  <a:lnTo>
                    <a:pt x="221076" y="469173"/>
                  </a:lnTo>
                  <a:lnTo>
                    <a:pt x="220768" y="468907"/>
                  </a:lnTo>
                  <a:close/>
                </a:path>
                <a:path w="591820" h="1047750">
                  <a:moveTo>
                    <a:pt x="221076" y="469173"/>
                  </a:moveTo>
                  <a:lnTo>
                    <a:pt x="221480" y="469566"/>
                  </a:lnTo>
                  <a:lnTo>
                    <a:pt x="221076" y="469173"/>
                  </a:lnTo>
                  <a:close/>
                </a:path>
                <a:path w="591820" h="1047750">
                  <a:moveTo>
                    <a:pt x="220804" y="468907"/>
                  </a:moveTo>
                  <a:lnTo>
                    <a:pt x="221076" y="469173"/>
                  </a:lnTo>
                  <a:lnTo>
                    <a:pt x="220804" y="468907"/>
                  </a:lnTo>
                  <a:close/>
                </a:path>
                <a:path w="591820" h="1047750">
                  <a:moveTo>
                    <a:pt x="210144" y="458506"/>
                  </a:moveTo>
                  <a:lnTo>
                    <a:pt x="210454" y="458844"/>
                  </a:lnTo>
                  <a:lnTo>
                    <a:pt x="210144" y="458506"/>
                  </a:lnTo>
                  <a:close/>
                </a:path>
                <a:path w="591820" h="1047750">
                  <a:moveTo>
                    <a:pt x="209869" y="458205"/>
                  </a:moveTo>
                  <a:lnTo>
                    <a:pt x="210144" y="458506"/>
                  </a:lnTo>
                  <a:lnTo>
                    <a:pt x="209869" y="458205"/>
                  </a:lnTo>
                  <a:close/>
                </a:path>
                <a:path w="591820" h="1047750">
                  <a:moveTo>
                    <a:pt x="199254" y="446617"/>
                  </a:moveTo>
                  <a:lnTo>
                    <a:pt x="199554" y="446981"/>
                  </a:lnTo>
                  <a:lnTo>
                    <a:pt x="199254" y="446617"/>
                  </a:lnTo>
                  <a:close/>
                </a:path>
                <a:path w="591820" h="1047750">
                  <a:moveTo>
                    <a:pt x="199052" y="446373"/>
                  </a:moveTo>
                  <a:lnTo>
                    <a:pt x="199254" y="446617"/>
                  </a:lnTo>
                  <a:lnTo>
                    <a:pt x="199052" y="446373"/>
                  </a:lnTo>
                  <a:close/>
                </a:path>
                <a:path w="591820" h="1047750">
                  <a:moveTo>
                    <a:pt x="188609" y="433728"/>
                  </a:moveTo>
                  <a:lnTo>
                    <a:pt x="188842" y="434039"/>
                  </a:lnTo>
                  <a:lnTo>
                    <a:pt x="188609" y="433728"/>
                  </a:lnTo>
                  <a:close/>
                </a:path>
                <a:path w="591820" h="1047750">
                  <a:moveTo>
                    <a:pt x="188402" y="433452"/>
                  </a:moveTo>
                  <a:lnTo>
                    <a:pt x="188609" y="433728"/>
                  </a:lnTo>
                  <a:lnTo>
                    <a:pt x="188402" y="433452"/>
                  </a:lnTo>
                  <a:close/>
                </a:path>
                <a:path w="591820" h="1047750">
                  <a:moveTo>
                    <a:pt x="178135" y="419766"/>
                  </a:moveTo>
                  <a:lnTo>
                    <a:pt x="178329" y="420050"/>
                  </a:lnTo>
                  <a:lnTo>
                    <a:pt x="178135" y="419766"/>
                  </a:lnTo>
                  <a:close/>
                </a:path>
                <a:path w="591820" h="1047750">
                  <a:moveTo>
                    <a:pt x="177949" y="419495"/>
                  </a:moveTo>
                  <a:lnTo>
                    <a:pt x="178135" y="419766"/>
                  </a:lnTo>
                  <a:lnTo>
                    <a:pt x="177949" y="419495"/>
                  </a:lnTo>
                  <a:close/>
                </a:path>
                <a:path w="591820" h="1047750">
                  <a:moveTo>
                    <a:pt x="167838" y="404737"/>
                  </a:moveTo>
                  <a:lnTo>
                    <a:pt x="168057" y="405087"/>
                  </a:lnTo>
                  <a:lnTo>
                    <a:pt x="167838" y="404737"/>
                  </a:lnTo>
                  <a:close/>
                </a:path>
                <a:path w="591820" h="1047750">
                  <a:moveTo>
                    <a:pt x="167722" y="404553"/>
                  </a:moveTo>
                  <a:lnTo>
                    <a:pt x="167838" y="404737"/>
                  </a:lnTo>
                  <a:lnTo>
                    <a:pt x="167722" y="404553"/>
                  </a:lnTo>
                  <a:close/>
                </a:path>
                <a:path w="591820" h="1047750">
                  <a:moveTo>
                    <a:pt x="157961" y="388982"/>
                  </a:moveTo>
                  <a:lnTo>
                    <a:pt x="158204" y="389422"/>
                  </a:lnTo>
                  <a:lnTo>
                    <a:pt x="157961" y="388982"/>
                  </a:lnTo>
                  <a:close/>
                </a:path>
                <a:path w="591820" h="1047750">
                  <a:moveTo>
                    <a:pt x="157788" y="388668"/>
                  </a:moveTo>
                  <a:lnTo>
                    <a:pt x="157961" y="388982"/>
                  </a:lnTo>
                  <a:lnTo>
                    <a:pt x="157788" y="388668"/>
                  </a:lnTo>
                  <a:close/>
                </a:path>
                <a:path w="591820" h="1047750">
                  <a:moveTo>
                    <a:pt x="138665" y="354041"/>
                  </a:moveTo>
                  <a:lnTo>
                    <a:pt x="139147" y="354983"/>
                  </a:lnTo>
                  <a:lnTo>
                    <a:pt x="138933" y="354526"/>
                  </a:lnTo>
                  <a:lnTo>
                    <a:pt x="138665" y="354041"/>
                  </a:lnTo>
                  <a:close/>
                </a:path>
                <a:path w="591820" h="1047750">
                  <a:moveTo>
                    <a:pt x="138933" y="354526"/>
                  </a:moveTo>
                  <a:lnTo>
                    <a:pt x="139147" y="354983"/>
                  </a:lnTo>
                  <a:lnTo>
                    <a:pt x="138933" y="354526"/>
                  </a:lnTo>
                  <a:close/>
                </a:path>
                <a:path w="591820" h="1047750">
                  <a:moveTo>
                    <a:pt x="138707" y="354041"/>
                  </a:moveTo>
                  <a:lnTo>
                    <a:pt x="138933" y="354526"/>
                  </a:lnTo>
                  <a:lnTo>
                    <a:pt x="138707" y="354041"/>
                  </a:lnTo>
                  <a:close/>
                </a:path>
                <a:path w="591820" h="1047750">
                  <a:moveTo>
                    <a:pt x="121169" y="316524"/>
                  </a:moveTo>
                  <a:lnTo>
                    <a:pt x="121556" y="317414"/>
                  </a:lnTo>
                  <a:lnTo>
                    <a:pt x="121403" y="317025"/>
                  </a:lnTo>
                  <a:lnTo>
                    <a:pt x="121169" y="316524"/>
                  </a:lnTo>
                  <a:close/>
                </a:path>
                <a:path w="591820" h="1047750">
                  <a:moveTo>
                    <a:pt x="121403" y="317025"/>
                  </a:moveTo>
                  <a:lnTo>
                    <a:pt x="121556" y="317414"/>
                  </a:lnTo>
                  <a:lnTo>
                    <a:pt x="121403" y="317025"/>
                  </a:lnTo>
                  <a:close/>
                </a:path>
                <a:path w="591820" h="1047750">
                  <a:moveTo>
                    <a:pt x="121206" y="316524"/>
                  </a:moveTo>
                  <a:lnTo>
                    <a:pt x="121403" y="317025"/>
                  </a:lnTo>
                  <a:lnTo>
                    <a:pt x="121206" y="316524"/>
                  </a:lnTo>
                  <a:close/>
                </a:path>
                <a:path w="591820" h="1047750">
                  <a:moveTo>
                    <a:pt x="105459" y="276537"/>
                  </a:moveTo>
                  <a:lnTo>
                    <a:pt x="105651" y="277122"/>
                  </a:lnTo>
                  <a:lnTo>
                    <a:pt x="105459" y="276537"/>
                  </a:lnTo>
                  <a:close/>
                </a:path>
                <a:path w="591820" h="1047750">
                  <a:moveTo>
                    <a:pt x="105366" y="276253"/>
                  </a:moveTo>
                  <a:lnTo>
                    <a:pt x="105459" y="276537"/>
                  </a:lnTo>
                  <a:lnTo>
                    <a:pt x="105366" y="276253"/>
                  </a:lnTo>
                  <a:close/>
                </a:path>
                <a:path w="591820" h="1047750">
                  <a:moveTo>
                    <a:pt x="91535" y="234058"/>
                  </a:moveTo>
                  <a:lnTo>
                    <a:pt x="91651" y="234495"/>
                  </a:lnTo>
                  <a:lnTo>
                    <a:pt x="91535" y="234058"/>
                  </a:lnTo>
                  <a:close/>
                </a:path>
                <a:path w="591820" h="1047750">
                  <a:moveTo>
                    <a:pt x="91425" y="233647"/>
                  </a:moveTo>
                  <a:lnTo>
                    <a:pt x="91535" y="234058"/>
                  </a:lnTo>
                  <a:lnTo>
                    <a:pt x="91425" y="233647"/>
                  </a:lnTo>
                  <a:close/>
                </a:path>
                <a:path w="591820" h="1047750">
                  <a:moveTo>
                    <a:pt x="79650" y="189490"/>
                  </a:moveTo>
                  <a:lnTo>
                    <a:pt x="79746" y="189952"/>
                  </a:lnTo>
                  <a:lnTo>
                    <a:pt x="79650" y="189490"/>
                  </a:lnTo>
                  <a:close/>
                </a:path>
                <a:path w="591820" h="1047750">
                  <a:moveTo>
                    <a:pt x="79570" y="189104"/>
                  </a:moveTo>
                  <a:lnTo>
                    <a:pt x="79650" y="189490"/>
                  </a:lnTo>
                  <a:lnTo>
                    <a:pt x="79570" y="189104"/>
                  </a:lnTo>
                  <a:close/>
                </a:path>
                <a:path w="591820" h="1047750">
                  <a:moveTo>
                    <a:pt x="70093" y="143474"/>
                  </a:moveTo>
                  <a:lnTo>
                    <a:pt x="70154" y="143880"/>
                  </a:lnTo>
                  <a:lnTo>
                    <a:pt x="70093" y="143474"/>
                  </a:lnTo>
                  <a:close/>
                </a:path>
                <a:path w="591820" h="1047750">
                  <a:moveTo>
                    <a:pt x="70024" y="143011"/>
                  </a:moveTo>
                  <a:lnTo>
                    <a:pt x="70093" y="143474"/>
                  </a:lnTo>
                  <a:lnTo>
                    <a:pt x="70024" y="143011"/>
                  </a:lnTo>
                  <a:close/>
                </a:path>
                <a:path w="591820" h="1047750">
                  <a:moveTo>
                    <a:pt x="62940" y="95787"/>
                  </a:moveTo>
                  <a:lnTo>
                    <a:pt x="63076" y="97075"/>
                  </a:lnTo>
                  <a:lnTo>
                    <a:pt x="63031" y="96393"/>
                  </a:lnTo>
                  <a:lnTo>
                    <a:pt x="62940" y="95787"/>
                  </a:lnTo>
                  <a:close/>
                </a:path>
                <a:path w="591820" h="1047750">
                  <a:moveTo>
                    <a:pt x="63031" y="96393"/>
                  </a:moveTo>
                  <a:lnTo>
                    <a:pt x="63076" y="97075"/>
                  </a:lnTo>
                  <a:lnTo>
                    <a:pt x="63031" y="96393"/>
                  </a:lnTo>
                  <a:close/>
                </a:path>
                <a:path w="591820" h="1047750">
                  <a:moveTo>
                    <a:pt x="41401" y="0"/>
                  </a:moveTo>
                  <a:lnTo>
                    <a:pt x="0" y="96887"/>
                  </a:lnTo>
                  <a:lnTo>
                    <a:pt x="31460" y="95003"/>
                  </a:lnTo>
                  <a:lnTo>
                    <a:pt x="30428" y="79432"/>
                  </a:lnTo>
                  <a:lnTo>
                    <a:pt x="61767" y="77358"/>
                  </a:lnTo>
                  <a:lnTo>
                    <a:pt x="86050" y="77358"/>
                  </a:lnTo>
                  <a:lnTo>
                    <a:pt x="41401" y="0"/>
                  </a:lnTo>
                  <a:close/>
                </a:path>
                <a:path w="591820" h="1047750">
                  <a:moveTo>
                    <a:pt x="62991" y="95787"/>
                  </a:moveTo>
                  <a:lnTo>
                    <a:pt x="63031" y="96393"/>
                  </a:lnTo>
                  <a:lnTo>
                    <a:pt x="62991" y="95787"/>
                  </a:lnTo>
                  <a:close/>
                </a:path>
                <a:path w="591820" h="1047750">
                  <a:moveTo>
                    <a:pt x="61767" y="77358"/>
                  </a:moveTo>
                  <a:lnTo>
                    <a:pt x="30428" y="79432"/>
                  </a:lnTo>
                  <a:lnTo>
                    <a:pt x="31460" y="95003"/>
                  </a:lnTo>
                  <a:lnTo>
                    <a:pt x="62814" y="93125"/>
                  </a:lnTo>
                  <a:lnTo>
                    <a:pt x="61767" y="77358"/>
                  </a:lnTo>
                  <a:close/>
                </a:path>
                <a:path w="591820" h="1047750">
                  <a:moveTo>
                    <a:pt x="86050" y="77358"/>
                  </a:moveTo>
                  <a:lnTo>
                    <a:pt x="61767" y="77358"/>
                  </a:lnTo>
                  <a:lnTo>
                    <a:pt x="62814" y="93125"/>
                  </a:lnTo>
                  <a:lnTo>
                    <a:pt x="94070" y="91253"/>
                  </a:lnTo>
                  <a:lnTo>
                    <a:pt x="86050" y="7735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8539" y="7747492"/>
            <a:ext cx="600917" cy="57931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083630" y="6996929"/>
            <a:ext cx="1177290" cy="5835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865">
                <a:solidFill>
                  <a:srgbClr val="040000"/>
                </a:solidFill>
                <a:latin typeface="Microsoft YaHei"/>
                <a:cs typeface="Microsoft YaHei"/>
              </a:rPr>
              <a:t>‹Œ\]</a:t>
            </a:r>
            <a:r>
              <a:rPr dirty="0" sz="1800" spc="545">
                <a:solidFill>
                  <a:srgbClr val="040000"/>
                </a:solidFill>
                <a:latin typeface="Microsoft YaHei"/>
                <a:cs typeface="Microsoft YaHei"/>
              </a:rPr>
              <a:t>Ä</a:t>
            </a:r>
            <a:endParaRPr sz="1800">
              <a:latin typeface="Microsoft YaHei"/>
              <a:cs typeface="Microsoft YaHei"/>
            </a:endParaRPr>
          </a:p>
          <a:p>
            <a:pPr marL="127635">
              <a:lnSpc>
                <a:spcPct val="100000"/>
              </a:lnSpc>
              <a:spcBef>
                <a:spcPts val="60"/>
              </a:spcBef>
            </a:pPr>
            <a:r>
              <a:rPr dirty="0" sz="1800" spc="795">
                <a:solidFill>
                  <a:srgbClr val="040000"/>
                </a:solidFill>
                <a:latin typeface="Microsoft YaHei"/>
                <a:cs typeface="Microsoft YaHei"/>
              </a:rPr>
              <a:t>èçŽè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20888" y="7024140"/>
            <a:ext cx="600927" cy="579318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9334525" y="5215203"/>
            <a:ext cx="1177290" cy="5835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 indent="114935">
              <a:lnSpc>
                <a:spcPct val="102600"/>
              </a:lnSpc>
              <a:spcBef>
                <a:spcPts val="55"/>
              </a:spcBef>
            </a:pPr>
            <a:r>
              <a:rPr dirty="0" sz="1800" spc="919">
                <a:solidFill>
                  <a:srgbClr val="040000"/>
                </a:solidFill>
                <a:latin typeface="Microsoft YaHei"/>
                <a:cs typeface="Microsoft YaHei"/>
              </a:rPr>
              <a:t>êuçÌ </a:t>
            </a:r>
            <a:r>
              <a:rPr dirty="0" sz="1800" spc="-520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1800" spc="750">
                <a:solidFill>
                  <a:srgbClr val="040000"/>
                </a:solidFill>
                <a:latin typeface="Microsoft YaHei"/>
                <a:cs typeface="Microsoft YaHei"/>
              </a:rPr>
              <a:t>ŠÝ</a:t>
            </a:r>
            <a:r>
              <a:rPr dirty="0" sz="1800" spc="509">
                <a:solidFill>
                  <a:srgbClr val="040000"/>
                </a:solidFill>
                <a:latin typeface="Microsoft YaHei"/>
                <a:cs typeface="Microsoft YaHei"/>
              </a:rPr>
              <a:t>‘34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477046" y="3714084"/>
            <a:ext cx="8256270" cy="4638040"/>
            <a:chOff x="8477046" y="3714084"/>
            <a:chExt cx="8256270" cy="4638040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7046" y="5139080"/>
              <a:ext cx="864477" cy="83338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86128" y="5098145"/>
              <a:ext cx="741977" cy="715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76141" y="7609979"/>
              <a:ext cx="769515" cy="74185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569210" y="3714095"/>
              <a:ext cx="8164195" cy="3123565"/>
            </a:xfrm>
            <a:custGeom>
              <a:avLst/>
              <a:gdLst/>
              <a:ahLst/>
              <a:cxnLst/>
              <a:rect l="l" t="t" r="r" b="b"/>
              <a:pathLst>
                <a:path w="8164194" h="3123565">
                  <a:moveTo>
                    <a:pt x="860107" y="2379205"/>
                  </a:moveTo>
                  <a:lnTo>
                    <a:pt x="851801" y="2354656"/>
                  </a:lnTo>
                  <a:lnTo>
                    <a:pt x="826312" y="2279408"/>
                  </a:lnTo>
                  <a:lnTo>
                    <a:pt x="766762" y="2366327"/>
                  </a:lnTo>
                  <a:lnTo>
                    <a:pt x="797458" y="2370556"/>
                  </a:lnTo>
                  <a:lnTo>
                    <a:pt x="796937" y="2373744"/>
                  </a:lnTo>
                  <a:lnTo>
                    <a:pt x="791349" y="2391689"/>
                  </a:lnTo>
                  <a:lnTo>
                    <a:pt x="784745" y="2409723"/>
                  </a:lnTo>
                  <a:lnTo>
                    <a:pt x="784872" y="2409444"/>
                  </a:lnTo>
                  <a:lnTo>
                    <a:pt x="784593" y="2410142"/>
                  </a:lnTo>
                  <a:lnTo>
                    <a:pt x="784745" y="2409723"/>
                  </a:lnTo>
                  <a:lnTo>
                    <a:pt x="784567" y="2410142"/>
                  </a:lnTo>
                  <a:lnTo>
                    <a:pt x="759383" y="2462949"/>
                  </a:lnTo>
                  <a:lnTo>
                    <a:pt x="738517" y="2496578"/>
                  </a:lnTo>
                  <a:lnTo>
                    <a:pt x="714756" y="2528481"/>
                  </a:lnTo>
                  <a:lnTo>
                    <a:pt x="714248" y="2529052"/>
                  </a:lnTo>
                  <a:lnTo>
                    <a:pt x="688352" y="2558338"/>
                  </a:lnTo>
                  <a:lnTo>
                    <a:pt x="687806" y="2558859"/>
                  </a:lnTo>
                  <a:lnTo>
                    <a:pt x="659676" y="2585783"/>
                  </a:lnTo>
                  <a:lnTo>
                    <a:pt x="659066" y="2586278"/>
                  </a:lnTo>
                  <a:lnTo>
                    <a:pt x="628967" y="2610548"/>
                  </a:lnTo>
                  <a:lnTo>
                    <a:pt x="596646" y="2632252"/>
                  </a:lnTo>
                  <a:lnTo>
                    <a:pt x="562749" y="2650756"/>
                  </a:lnTo>
                  <a:lnTo>
                    <a:pt x="562216" y="2650998"/>
                  </a:lnTo>
                  <a:lnTo>
                    <a:pt x="545769" y="2658491"/>
                  </a:lnTo>
                  <a:lnTo>
                    <a:pt x="546100" y="2658364"/>
                  </a:lnTo>
                  <a:lnTo>
                    <a:pt x="545363" y="2658668"/>
                  </a:lnTo>
                  <a:lnTo>
                    <a:pt x="545769" y="2658491"/>
                  </a:lnTo>
                  <a:lnTo>
                    <a:pt x="545312" y="2658668"/>
                  </a:lnTo>
                  <a:lnTo>
                    <a:pt x="528243" y="2665425"/>
                  </a:lnTo>
                  <a:lnTo>
                    <a:pt x="528650" y="2665285"/>
                  </a:lnTo>
                  <a:lnTo>
                    <a:pt x="527875" y="2665577"/>
                  </a:lnTo>
                  <a:lnTo>
                    <a:pt x="528243" y="2665425"/>
                  </a:lnTo>
                  <a:lnTo>
                    <a:pt x="527812" y="2665577"/>
                  </a:lnTo>
                  <a:lnTo>
                    <a:pt x="510641" y="2671356"/>
                  </a:lnTo>
                  <a:lnTo>
                    <a:pt x="511035" y="2671254"/>
                  </a:lnTo>
                  <a:lnTo>
                    <a:pt x="510222" y="2671495"/>
                  </a:lnTo>
                  <a:lnTo>
                    <a:pt x="510641" y="2671356"/>
                  </a:lnTo>
                  <a:lnTo>
                    <a:pt x="510120" y="2671495"/>
                  </a:lnTo>
                  <a:lnTo>
                    <a:pt x="492785" y="2676309"/>
                  </a:lnTo>
                  <a:lnTo>
                    <a:pt x="493268" y="2676207"/>
                  </a:lnTo>
                  <a:lnTo>
                    <a:pt x="492404" y="2676410"/>
                  </a:lnTo>
                  <a:lnTo>
                    <a:pt x="492785" y="2676309"/>
                  </a:lnTo>
                  <a:lnTo>
                    <a:pt x="492302" y="2676410"/>
                  </a:lnTo>
                  <a:lnTo>
                    <a:pt x="474929" y="2680195"/>
                  </a:lnTo>
                  <a:lnTo>
                    <a:pt x="456933" y="2683014"/>
                  </a:lnTo>
                  <a:lnTo>
                    <a:pt x="439000" y="2684716"/>
                  </a:lnTo>
                  <a:lnTo>
                    <a:pt x="401015" y="2685948"/>
                  </a:lnTo>
                  <a:lnTo>
                    <a:pt x="381088" y="2687840"/>
                  </a:lnTo>
                  <a:lnTo>
                    <a:pt x="341630" y="2695232"/>
                  </a:lnTo>
                  <a:lnTo>
                    <a:pt x="302945" y="2707106"/>
                  </a:lnTo>
                  <a:lnTo>
                    <a:pt x="265150" y="2723197"/>
                  </a:lnTo>
                  <a:lnTo>
                    <a:pt x="229057" y="2742895"/>
                  </a:lnTo>
                  <a:lnTo>
                    <a:pt x="194386" y="2766174"/>
                  </a:lnTo>
                  <a:lnTo>
                    <a:pt x="161620" y="2792603"/>
                  </a:lnTo>
                  <a:lnTo>
                    <a:pt x="131025" y="2821876"/>
                  </a:lnTo>
                  <a:lnTo>
                    <a:pt x="102895" y="2853677"/>
                  </a:lnTo>
                  <a:lnTo>
                    <a:pt x="77520" y="2887738"/>
                  </a:lnTo>
                  <a:lnTo>
                    <a:pt x="55168" y="2923730"/>
                  </a:lnTo>
                  <a:lnTo>
                    <a:pt x="36258" y="2961221"/>
                  </a:lnTo>
                  <a:lnTo>
                    <a:pt x="20853" y="3000400"/>
                  </a:lnTo>
                  <a:lnTo>
                    <a:pt x="9486" y="3040481"/>
                  </a:lnTo>
                  <a:lnTo>
                    <a:pt x="2425" y="3081324"/>
                  </a:lnTo>
                  <a:lnTo>
                    <a:pt x="0" y="3122155"/>
                  </a:lnTo>
                  <a:lnTo>
                    <a:pt x="31407" y="3123082"/>
                  </a:lnTo>
                  <a:lnTo>
                    <a:pt x="31965" y="3104235"/>
                  </a:lnTo>
                  <a:lnTo>
                    <a:pt x="31965" y="3103816"/>
                  </a:lnTo>
                  <a:lnTo>
                    <a:pt x="32016" y="3103334"/>
                  </a:lnTo>
                  <a:lnTo>
                    <a:pt x="33604" y="3085401"/>
                  </a:lnTo>
                  <a:lnTo>
                    <a:pt x="33642" y="3084931"/>
                  </a:lnTo>
                  <a:lnTo>
                    <a:pt x="33566" y="3085401"/>
                  </a:lnTo>
                  <a:lnTo>
                    <a:pt x="33680" y="3084525"/>
                  </a:lnTo>
                  <a:lnTo>
                    <a:pt x="33642" y="3084931"/>
                  </a:lnTo>
                  <a:lnTo>
                    <a:pt x="33693" y="3084525"/>
                  </a:lnTo>
                  <a:lnTo>
                    <a:pt x="36296" y="3066605"/>
                  </a:lnTo>
                  <a:lnTo>
                    <a:pt x="36347" y="3066173"/>
                  </a:lnTo>
                  <a:lnTo>
                    <a:pt x="36436" y="3065767"/>
                  </a:lnTo>
                  <a:lnTo>
                    <a:pt x="40043" y="3047885"/>
                  </a:lnTo>
                  <a:lnTo>
                    <a:pt x="40093" y="3047593"/>
                  </a:lnTo>
                  <a:lnTo>
                    <a:pt x="40017" y="3047885"/>
                  </a:lnTo>
                  <a:lnTo>
                    <a:pt x="40195" y="3047085"/>
                  </a:lnTo>
                  <a:lnTo>
                    <a:pt x="40093" y="3047593"/>
                  </a:lnTo>
                  <a:lnTo>
                    <a:pt x="40233" y="3047085"/>
                  </a:lnTo>
                  <a:lnTo>
                    <a:pt x="44792" y="3029280"/>
                  </a:lnTo>
                  <a:lnTo>
                    <a:pt x="44869" y="3028950"/>
                  </a:lnTo>
                  <a:lnTo>
                    <a:pt x="44958" y="3028645"/>
                  </a:lnTo>
                  <a:lnTo>
                    <a:pt x="45008" y="3028518"/>
                  </a:lnTo>
                  <a:lnTo>
                    <a:pt x="50507" y="3010827"/>
                  </a:lnTo>
                  <a:lnTo>
                    <a:pt x="50596" y="3010535"/>
                  </a:lnTo>
                  <a:lnTo>
                    <a:pt x="50495" y="3010827"/>
                  </a:lnTo>
                  <a:lnTo>
                    <a:pt x="50736" y="3010103"/>
                  </a:lnTo>
                  <a:lnTo>
                    <a:pt x="50596" y="3010535"/>
                  </a:lnTo>
                  <a:lnTo>
                    <a:pt x="50761" y="3010103"/>
                  </a:lnTo>
                  <a:lnTo>
                    <a:pt x="57175" y="2992577"/>
                  </a:lnTo>
                  <a:lnTo>
                    <a:pt x="57302" y="2992221"/>
                  </a:lnTo>
                  <a:lnTo>
                    <a:pt x="57150" y="2992577"/>
                  </a:lnTo>
                  <a:lnTo>
                    <a:pt x="57429" y="2991891"/>
                  </a:lnTo>
                  <a:lnTo>
                    <a:pt x="57302" y="2992221"/>
                  </a:lnTo>
                  <a:lnTo>
                    <a:pt x="57442" y="2991891"/>
                  </a:lnTo>
                  <a:lnTo>
                    <a:pt x="64592" y="2974886"/>
                  </a:lnTo>
                  <a:lnTo>
                    <a:pt x="64795" y="2974403"/>
                  </a:lnTo>
                  <a:lnTo>
                    <a:pt x="65049" y="2973908"/>
                  </a:lnTo>
                  <a:lnTo>
                    <a:pt x="82308" y="2939707"/>
                  </a:lnTo>
                  <a:lnTo>
                    <a:pt x="82626" y="2939084"/>
                  </a:lnTo>
                  <a:lnTo>
                    <a:pt x="82981" y="2938513"/>
                  </a:lnTo>
                  <a:lnTo>
                    <a:pt x="103162" y="2905976"/>
                  </a:lnTo>
                  <a:lnTo>
                    <a:pt x="103492" y="2905455"/>
                  </a:lnTo>
                  <a:lnTo>
                    <a:pt x="126936" y="2873997"/>
                  </a:lnTo>
                  <a:lnTo>
                    <a:pt x="153276" y="2844127"/>
                  </a:lnTo>
                  <a:lnTo>
                    <a:pt x="153593" y="2843758"/>
                  </a:lnTo>
                  <a:lnTo>
                    <a:pt x="154216" y="2843174"/>
                  </a:lnTo>
                  <a:lnTo>
                    <a:pt x="181940" y="2816631"/>
                  </a:lnTo>
                  <a:lnTo>
                    <a:pt x="182346" y="2816250"/>
                  </a:lnTo>
                  <a:lnTo>
                    <a:pt x="212547" y="2791879"/>
                  </a:lnTo>
                  <a:lnTo>
                    <a:pt x="244856" y="2770124"/>
                  </a:lnTo>
                  <a:lnTo>
                    <a:pt x="278790" y="2751544"/>
                  </a:lnTo>
                  <a:lnTo>
                    <a:pt x="279260" y="2751277"/>
                  </a:lnTo>
                  <a:lnTo>
                    <a:pt x="279793" y="2751036"/>
                  </a:lnTo>
                  <a:lnTo>
                    <a:pt x="295960" y="2743670"/>
                  </a:lnTo>
                  <a:lnTo>
                    <a:pt x="296252" y="2743543"/>
                  </a:lnTo>
                  <a:lnTo>
                    <a:pt x="296710" y="2743365"/>
                  </a:lnTo>
                  <a:lnTo>
                    <a:pt x="313410" y="2736748"/>
                  </a:lnTo>
                  <a:lnTo>
                    <a:pt x="313702" y="2736634"/>
                  </a:lnTo>
                  <a:lnTo>
                    <a:pt x="313359" y="2736748"/>
                  </a:lnTo>
                  <a:lnTo>
                    <a:pt x="314134" y="2736456"/>
                  </a:lnTo>
                  <a:lnTo>
                    <a:pt x="313702" y="2736634"/>
                  </a:lnTo>
                  <a:lnTo>
                    <a:pt x="314198" y="2736456"/>
                  </a:lnTo>
                  <a:lnTo>
                    <a:pt x="331050" y="2730792"/>
                  </a:lnTo>
                  <a:lnTo>
                    <a:pt x="331381" y="2730677"/>
                  </a:lnTo>
                  <a:lnTo>
                    <a:pt x="331889" y="2730538"/>
                  </a:lnTo>
                  <a:lnTo>
                    <a:pt x="348843" y="2725839"/>
                  </a:lnTo>
                  <a:lnTo>
                    <a:pt x="349224" y="2725724"/>
                  </a:lnTo>
                  <a:lnTo>
                    <a:pt x="349707" y="2725623"/>
                  </a:lnTo>
                  <a:lnTo>
                    <a:pt x="366750" y="2721914"/>
                  </a:lnTo>
                  <a:lnTo>
                    <a:pt x="367080" y="2721838"/>
                  </a:lnTo>
                  <a:lnTo>
                    <a:pt x="367690" y="2721749"/>
                  </a:lnTo>
                  <a:lnTo>
                    <a:pt x="384759" y="2719070"/>
                  </a:lnTo>
                  <a:lnTo>
                    <a:pt x="385089" y="2719019"/>
                  </a:lnTo>
                  <a:lnTo>
                    <a:pt x="385762" y="2718955"/>
                  </a:lnTo>
                  <a:lnTo>
                    <a:pt x="402844" y="2717330"/>
                  </a:lnTo>
                  <a:lnTo>
                    <a:pt x="403009" y="2717317"/>
                  </a:lnTo>
                  <a:lnTo>
                    <a:pt x="404469" y="2717266"/>
                  </a:lnTo>
                  <a:lnTo>
                    <a:pt x="441007" y="2716085"/>
                  </a:lnTo>
                  <a:lnTo>
                    <a:pt x="460921" y="2714193"/>
                  </a:lnTo>
                  <a:lnTo>
                    <a:pt x="500380" y="2706801"/>
                  </a:lnTo>
                  <a:lnTo>
                    <a:pt x="539064" y="2694927"/>
                  </a:lnTo>
                  <a:lnTo>
                    <a:pt x="563841" y="2684767"/>
                  </a:lnTo>
                  <a:lnTo>
                    <a:pt x="563981" y="2684703"/>
                  </a:lnTo>
                  <a:lnTo>
                    <a:pt x="567537" y="2683078"/>
                  </a:lnTo>
                  <a:lnTo>
                    <a:pt x="567791" y="2682964"/>
                  </a:lnTo>
                  <a:lnTo>
                    <a:pt x="573684" y="2680284"/>
                  </a:lnTo>
                  <a:lnTo>
                    <a:pt x="601687" y="2665285"/>
                  </a:lnTo>
                  <a:lnTo>
                    <a:pt x="612965" y="2659138"/>
                  </a:lnTo>
                  <a:lnTo>
                    <a:pt x="614121" y="2658364"/>
                  </a:lnTo>
                  <a:lnTo>
                    <a:pt x="625830" y="2650490"/>
                  </a:lnTo>
                  <a:lnTo>
                    <a:pt x="647623" y="2635859"/>
                  </a:lnTo>
                  <a:lnTo>
                    <a:pt x="651598" y="2632659"/>
                  </a:lnTo>
                  <a:lnTo>
                    <a:pt x="652526" y="2631910"/>
                  </a:lnTo>
                  <a:lnTo>
                    <a:pt x="679488" y="2610167"/>
                  </a:lnTo>
                  <a:lnTo>
                    <a:pt x="710984" y="2580157"/>
                  </a:lnTo>
                  <a:lnTo>
                    <a:pt x="739114" y="2548356"/>
                  </a:lnTo>
                  <a:lnTo>
                    <a:pt x="754265" y="2528024"/>
                  </a:lnTo>
                  <a:lnTo>
                    <a:pt x="764501" y="2514295"/>
                  </a:lnTo>
                  <a:lnTo>
                    <a:pt x="775817" y="2496058"/>
                  </a:lnTo>
                  <a:lnTo>
                    <a:pt x="786841" y="2478303"/>
                  </a:lnTo>
                  <a:lnTo>
                    <a:pt x="794893" y="2462326"/>
                  </a:lnTo>
                  <a:lnTo>
                    <a:pt x="805751" y="2440813"/>
                  </a:lnTo>
                  <a:lnTo>
                    <a:pt x="811504" y="2427135"/>
                  </a:lnTo>
                  <a:lnTo>
                    <a:pt x="813968" y="2421293"/>
                  </a:lnTo>
                  <a:lnTo>
                    <a:pt x="818299" y="2409444"/>
                  </a:lnTo>
                  <a:lnTo>
                    <a:pt x="821156" y="2401633"/>
                  </a:lnTo>
                  <a:lnTo>
                    <a:pt x="824407" y="2391206"/>
                  </a:lnTo>
                  <a:lnTo>
                    <a:pt x="827570" y="2381046"/>
                  </a:lnTo>
                  <a:lnTo>
                    <a:pt x="828586" y="2374862"/>
                  </a:lnTo>
                  <a:lnTo>
                    <a:pt x="860107" y="2379205"/>
                  </a:lnTo>
                  <a:close/>
                </a:path>
                <a:path w="8164194" h="3123565">
                  <a:moveTo>
                    <a:pt x="1772488" y="1339494"/>
                  </a:moveTo>
                  <a:lnTo>
                    <a:pt x="1771142" y="1304328"/>
                  </a:lnTo>
                  <a:lnTo>
                    <a:pt x="1771078" y="1302550"/>
                  </a:lnTo>
                  <a:lnTo>
                    <a:pt x="1767344" y="1269403"/>
                  </a:lnTo>
                  <a:lnTo>
                    <a:pt x="1760131" y="1228763"/>
                  </a:lnTo>
                  <a:lnTo>
                    <a:pt x="1743062" y="1168844"/>
                  </a:lnTo>
                  <a:lnTo>
                    <a:pt x="1731276" y="1137729"/>
                  </a:lnTo>
                  <a:lnTo>
                    <a:pt x="1726336" y="1125474"/>
                  </a:lnTo>
                  <a:lnTo>
                    <a:pt x="1718017" y="1108316"/>
                  </a:lnTo>
                  <a:lnTo>
                    <a:pt x="1711134" y="1094105"/>
                  </a:lnTo>
                  <a:lnTo>
                    <a:pt x="1703527" y="1080884"/>
                  </a:lnTo>
                  <a:lnTo>
                    <a:pt x="1675777" y="1037577"/>
                  </a:lnTo>
                  <a:lnTo>
                    <a:pt x="1656422" y="1013574"/>
                  </a:lnTo>
                  <a:lnTo>
                    <a:pt x="1655927" y="1012952"/>
                  </a:lnTo>
                  <a:lnTo>
                    <a:pt x="1641640" y="998207"/>
                  </a:lnTo>
                  <a:lnTo>
                    <a:pt x="1640573" y="997089"/>
                  </a:lnTo>
                  <a:lnTo>
                    <a:pt x="1634794" y="991133"/>
                  </a:lnTo>
                  <a:lnTo>
                    <a:pt x="1627289" y="984834"/>
                  </a:lnTo>
                  <a:lnTo>
                    <a:pt x="1626323" y="984021"/>
                  </a:lnTo>
                  <a:lnTo>
                    <a:pt x="1620469" y="979106"/>
                  </a:lnTo>
                  <a:lnTo>
                    <a:pt x="1615922" y="975296"/>
                  </a:lnTo>
                  <a:lnTo>
                    <a:pt x="1615401" y="974852"/>
                  </a:lnTo>
                  <a:lnTo>
                    <a:pt x="1612506" y="972426"/>
                  </a:lnTo>
                  <a:lnTo>
                    <a:pt x="1611718" y="971905"/>
                  </a:lnTo>
                  <a:lnTo>
                    <a:pt x="1611147" y="971537"/>
                  </a:lnTo>
                  <a:lnTo>
                    <a:pt x="1607959" y="969454"/>
                  </a:lnTo>
                  <a:lnTo>
                    <a:pt x="1607540" y="969175"/>
                  </a:lnTo>
                  <a:lnTo>
                    <a:pt x="1605635" y="967930"/>
                  </a:lnTo>
                  <a:lnTo>
                    <a:pt x="1605407" y="967778"/>
                  </a:lnTo>
                  <a:lnTo>
                    <a:pt x="1564830" y="945705"/>
                  </a:lnTo>
                  <a:lnTo>
                    <a:pt x="1526870" y="936586"/>
                  </a:lnTo>
                  <a:lnTo>
                    <a:pt x="1504111" y="935469"/>
                  </a:lnTo>
                  <a:lnTo>
                    <a:pt x="1503857" y="935431"/>
                  </a:lnTo>
                  <a:lnTo>
                    <a:pt x="1495348" y="934186"/>
                  </a:lnTo>
                  <a:lnTo>
                    <a:pt x="1494193" y="934008"/>
                  </a:lnTo>
                  <a:lnTo>
                    <a:pt x="1493774" y="933907"/>
                  </a:lnTo>
                  <a:lnTo>
                    <a:pt x="1485099" y="931811"/>
                  </a:lnTo>
                  <a:lnTo>
                    <a:pt x="1484312" y="931621"/>
                  </a:lnTo>
                  <a:lnTo>
                    <a:pt x="1483791" y="931443"/>
                  </a:lnTo>
                  <a:lnTo>
                    <a:pt x="1474990" y="928509"/>
                  </a:lnTo>
                  <a:lnTo>
                    <a:pt x="1474190" y="928243"/>
                  </a:lnTo>
                  <a:lnTo>
                    <a:pt x="1473758" y="928052"/>
                  </a:lnTo>
                  <a:lnTo>
                    <a:pt x="1464843" y="924242"/>
                  </a:lnTo>
                  <a:lnTo>
                    <a:pt x="1415224" y="889774"/>
                  </a:lnTo>
                  <a:lnTo>
                    <a:pt x="1414602" y="889254"/>
                  </a:lnTo>
                  <a:lnTo>
                    <a:pt x="1414043" y="888669"/>
                  </a:lnTo>
                  <a:lnTo>
                    <a:pt x="1396072" y="870127"/>
                  </a:lnTo>
                  <a:lnTo>
                    <a:pt x="1395526" y="869569"/>
                  </a:lnTo>
                  <a:lnTo>
                    <a:pt x="1395120" y="869061"/>
                  </a:lnTo>
                  <a:lnTo>
                    <a:pt x="1377810" y="847585"/>
                  </a:lnTo>
                  <a:lnTo>
                    <a:pt x="1377340" y="847013"/>
                  </a:lnTo>
                  <a:lnTo>
                    <a:pt x="1377035" y="846556"/>
                  </a:lnTo>
                  <a:lnTo>
                    <a:pt x="1360678" y="822464"/>
                  </a:lnTo>
                  <a:lnTo>
                    <a:pt x="1360246" y="821842"/>
                  </a:lnTo>
                  <a:lnTo>
                    <a:pt x="1360030" y="821461"/>
                  </a:lnTo>
                  <a:lnTo>
                    <a:pt x="1344841" y="795045"/>
                  </a:lnTo>
                  <a:lnTo>
                    <a:pt x="1344574" y="794575"/>
                  </a:lnTo>
                  <a:lnTo>
                    <a:pt x="1344320" y="794054"/>
                  </a:lnTo>
                  <a:lnTo>
                    <a:pt x="1330540" y="765619"/>
                  </a:lnTo>
                  <a:lnTo>
                    <a:pt x="1330286" y="765098"/>
                  </a:lnTo>
                  <a:lnTo>
                    <a:pt x="1307236" y="701992"/>
                  </a:lnTo>
                  <a:lnTo>
                    <a:pt x="1298765" y="669036"/>
                  </a:lnTo>
                  <a:lnTo>
                    <a:pt x="1298536" y="668159"/>
                  </a:lnTo>
                  <a:lnTo>
                    <a:pt x="1298422" y="667334"/>
                  </a:lnTo>
                  <a:lnTo>
                    <a:pt x="1296746" y="655396"/>
                  </a:lnTo>
                  <a:lnTo>
                    <a:pt x="1327378" y="652335"/>
                  </a:lnTo>
                  <a:lnTo>
                    <a:pt x="1319098" y="639216"/>
                  </a:lnTo>
                  <a:lnTo>
                    <a:pt x="1271104" y="563257"/>
                  </a:lnTo>
                  <a:lnTo>
                    <a:pt x="1233601" y="661720"/>
                  </a:lnTo>
                  <a:lnTo>
                    <a:pt x="1265466" y="658533"/>
                  </a:lnTo>
                  <a:lnTo>
                    <a:pt x="1267675" y="674268"/>
                  </a:lnTo>
                  <a:lnTo>
                    <a:pt x="1288211" y="744791"/>
                  </a:lnTo>
                  <a:lnTo>
                    <a:pt x="1316761" y="809244"/>
                  </a:lnTo>
                  <a:lnTo>
                    <a:pt x="1352130" y="865771"/>
                  </a:lnTo>
                  <a:lnTo>
                    <a:pt x="1393113" y="912215"/>
                  </a:lnTo>
                  <a:lnTo>
                    <a:pt x="1438516" y="946061"/>
                  </a:lnTo>
                  <a:lnTo>
                    <a:pt x="1475562" y="961821"/>
                  </a:lnTo>
                  <a:lnTo>
                    <a:pt x="1523796" y="967892"/>
                  </a:lnTo>
                  <a:lnTo>
                    <a:pt x="1533690" y="969340"/>
                  </a:lnTo>
                  <a:lnTo>
                    <a:pt x="1573555" y="984478"/>
                  </a:lnTo>
                  <a:lnTo>
                    <a:pt x="1613357" y="1014145"/>
                  </a:lnTo>
                  <a:lnTo>
                    <a:pt x="1632775" y="1034300"/>
                  </a:lnTo>
                  <a:lnTo>
                    <a:pt x="1650492" y="1056259"/>
                  </a:lnTo>
                  <a:lnTo>
                    <a:pt x="1683359" y="1108837"/>
                  </a:lnTo>
                  <a:lnTo>
                    <a:pt x="1710131" y="1169250"/>
                  </a:lnTo>
                  <a:lnTo>
                    <a:pt x="1710321" y="1169835"/>
                  </a:lnTo>
                  <a:lnTo>
                    <a:pt x="1720837" y="1201864"/>
                  </a:lnTo>
                  <a:lnTo>
                    <a:pt x="1735810" y="1270038"/>
                  </a:lnTo>
                  <a:lnTo>
                    <a:pt x="1735861" y="1270495"/>
                  </a:lnTo>
                  <a:lnTo>
                    <a:pt x="1739734" y="1304950"/>
                  </a:lnTo>
                  <a:lnTo>
                    <a:pt x="1739709" y="1304328"/>
                  </a:lnTo>
                  <a:lnTo>
                    <a:pt x="1739785" y="1305483"/>
                  </a:lnTo>
                  <a:lnTo>
                    <a:pt x="1739734" y="1304950"/>
                  </a:lnTo>
                  <a:lnTo>
                    <a:pt x="1739747" y="1305483"/>
                  </a:lnTo>
                  <a:lnTo>
                    <a:pt x="1741093" y="1340688"/>
                  </a:lnTo>
                  <a:lnTo>
                    <a:pt x="1772488" y="1339494"/>
                  </a:lnTo>
                  <a:close/>
                </a:path>
                <a:path w="8164194" h="3123565">
                  <a:moveTo>
                    <a:pt x="6863753" y="1231900"/>
                  </a:moveTo>
                  <a:lnTo>
                    <a:pt x="6840296" y="1219200"/>
                  </a:lnTo>
                  <a:lnTo>
                    <a:pt x="6769913" y="1181100"/>
                  </a:lnTo>
                  <a:lnTo>
                    <a:pt x="6769570" y="1219200"/>
                  </a:lnTo>
                  <a:lnTo>
                    <a:pt x="6759334" y="1219200"/>
                  </a:lnTo>
                  <a:lnTo>
                    <a:pt x="6654724" y="1206500"/>
                  </a:lnTo>
                  <a:lnTo>
                    <a:pt x="6447676" y="1206500"/>
                  </a:lnTo>
                  <a:lnTo>
                    <a:pt x="6344920" y="1193800"/>
                  </a:lnTo>
                  <a:lnTo>
                    <a:pt x="6345161" y="1193800"/>
                  </a:lnTo>
                  <a:lnTo>
                    <a:pt x="6243409" y="1181100"/>
                  </a:lnTo>
                  <a:lnTo>
                    <a:pt x="6243650" y="1181100"/>
                  </a:lnTo>
                  <a:lnTo>
                    <a:pt x="6143129" y="1168400"/>
                  </a:lnTo>
                  <a:lnTo>
                    <a:pt x="6044539" y="1168400"/>
                  </a:lnTo>
                  <a:lnTo>
                    <a:pt x="5947092" y="1143000"/>
                  </a:lnTo>
                  <a:lnTo>
                    <a:pt x="5947334" y="1143000"/>
                  </a:lnTo>
                  <a:lnTo>
                    <a:pt x="5851741" y="1130300"/>
                  </a:lnTo>
                  <a:lnTo>
                    <a:pt x="5851982" y="1130300"/>
                  </a:lnTo>
                  <a:lnTo>
                    <a:pt x="5758434" y="1117600"/>
                  </a:lnTo>
                  <a:lnTo>
                    <a:pt x="5758688" y="1117600"/>
                  </a:lnTo>
                  <a:lnTo>
                    <a:pt x="5667387" y="1104900"/>
                  </a:lnTo>
                  <a:lnTo>
                    <a:pt x="5667641" y="1104900"/>
                  </a:lnTo>
                  <a:lnTo>
                    <a:pt x="5578805" y="1079500"/>
                  </a:lnTo>
                  <a:lnTo>
                    <a:pt x="5579072" y="1079500"/>
                  </a:lnTo>
                  <a:lnTo>
                    <a:pt x="5492902" y="1066800"/>
                  </a:lnTo>
                  <a:lnTo>
                    <a:pt x="5493182" y="1066800"/>
                  </a:lnTo>
                  <a:lnTo>
                    <a:pt x="5409870" y="1041400"/>
                  </a:lnTo>
                  <a:lnTo>
                    <a:pt x="5410174" y="1041400"/>
                  </a:lnTo>
                  <a:lnTo>
                    <a:pt x="5329936" y="1028700"/>
                  </a:lnTo>
                  <a:lnTo>
                    <a:pt x="5330241" y="1028700"/>
                  </a:lnTo>
                  <a:lnTo>
                    <a:pt x="5253279" y="1003300"/>
                  </a:lnTo>
                  <a:lnTo>
                    <a:pt x="5253634" y="1003300"/>
                  </a:lnTo>
                  <a:lnTo>
                    <a:pt x="5180139" y="977900"/>
                  </a:lnTo>
                  <a:lnTo>
                    <a:pt x="5180419" y="977900"/>
                  </a:lnTo>
                  <a:lnTo>
                    <a:pt x="5145049" y="965200"/>
                  </a:lnTo>
                  <a:lnTo>
                    <a:pt x="5145240" y="965200"/>
                  </a:lnTo>
                  <a:lnTo>
                    <a:pt x="5110823" y="952500"/>
                  </a:lnTo>
                  <a:lnTo>
                    <a:pt x="5111013" y="952500"/>
                  </a:lnTo>
                  <a:lnTo>
                    <a:pt x="5077561" y="939800"/>
                  </a:lnTo>
                  <a:lnTo>
                    <a:pt x="5077777" y="939800"/>
                  </a:lnTo>
                  <a:lnTo>
                    <a:pt x="5045316" y="927100"/>
                  </a:lnTo>
                  <a:lnTo>
                    <a:pt x="5045557" y="927100"/>
                  </a:lnTo>
                  <a:lnTo>
                    <a:pt x="5014112" y="914400"/>
                  </a:lnTo>
                  <a:lnTo>
                    <a:pt x="4984229" y="914400"/>
                  </a:lnTo>
                  <a:lnTo>
                    <a:pt x="4954917" y="901700"/>
                  </a:lnTo>
                  <a:lnTo>
                    <a:pt x="4955184" y="901700"/>
                  </a:lnTo>
                  <a:lnTo>
                    <a:pt x="4926977" y="889000"/>
                  </a:lnTo>
                  <a:lnTo>
                    <a:pt x="4927257" y="889000"/>
                  </a:lnTo>
                  <a:lnTo>
                    <a:pt x="4900180" y="876300"/>
                  </a:lnTo>
                  <a:lnTo>
                    <a:pt x="4900473" y="876300"/>
                  </a:lnTo>
                  <a:lnTo>
                    <a:pt x="4887519" y="863600"/>
                  </a:lnTo>
                  <a:lnTo>
                    <a:pt x="4874552" y="850900"/>
                  </a:lnTo>
                  <a:lnTo>
                    <a:pt x="4874882" y="863600"/>
                  </a:lnTo>
                  <a:lnTo>
                    <a:pt x="4850117" y="838200"/>
                  </a:lnTo>
                  <a:lnTo>
                    <a:pt x="4850473" y="838200"/>
                  </a:lnTo>
                  <a:lnTo>
                    <a:pt x="4826914" y="825500"/>
                  </a:lnTo>
                  <a:lnTo>
                    <a:pt x="4827282" y="825500"/>
                  </a:lnTo>
                  <a:lnTo>
                    <a:pt x="4804969" y="812800"/>
                  </a:lnTo>
                  <a:lnTo>
                    <a:pt x="4805362" y="812800"/>
                  </a:lnTo>
                  <a:lnTo>
                    <a:pt x="4784293" y="800100"/>
                  </a:lnTo>
                  <a:lnTo>
                    <a:pt x="4784725" y="800100"/>
                  </a:lnTo>
                  <a:lnTo>
                    <a:pt x="4764925" y="787400"/>
                  </a:lnTo>
                  <a:lnTo>
                    <a:pt x="4765395" y="787400"/>
                  </a:lnTo>
                  <a:lnTo>
                    <a:pt x="4746917" y="774700"/>
                  </a:lnTo>
                  <a:lnTo>
                    <a:pt x="4747387" y="774700"/>
                  </a:lnTo>
                  <a:lnTo>
                    <a:pt x="4730254" y="762000"/>
                  </a:lnTo>
                  <a:lnTo>
                    <a:pt x="4730762" y="762000"/>
                  </a:lnTo>
                  <a:lnTo>
                    <a:pt x="4714976" y="749300"/>
                  </a:lnTo>
                  <a:lnTo>
                    <a:pt x="4715535" y="749300"/>
                  </a:lnTo>
                  <a:lnTo>
                    <a:pt x="4701133" y="736600"/>
                  </a:lnTo>
                  <a:lnTo>
                    <a:pt x="4701718" y="736600"/>
                  </a:lnTo>
                  <a:lnTo>
                    <a:pt x="4688713" y="723900"/>
                  </a:lnTo>
                  <a:lnTo>
                    <a:pt x="4689335" y="723900"/>
                  </a:lnTo>
                  <a:lnTo>
                    <a:pt x="4677778" y="711200"/>
                  </a:lnTo>
                  <a:lnTo>
                    <a:pt x="4678413" y="711200"/>
                  </a:lnTo>
                  <a:lnTo>
                    <a:pt x="4668291" y="698500"/>
                  </a:lnTo>
                  <a:lnTo>
                    <a:pt x="4668939" y="698500"/>
                  </a:lnTo>
                  <a:lnTo>
                    <a:pt x="4660316" y="685800"/>
                  </a:lnTo>
                  <a:lnTo>
                    <a:pt x="4660951" y="685800"/>
                  </a:lnTo>
                  <a:lnTo>
                    <a:pt x="4653839" y="673100"/>
                  </a:lnTo>
                  <a:lnTo>
                    <a:pt x="4654410" y="673100"/>
                  </a:lnTo>
                  <a:lnTo>
                    <a:pt x="4648835" y="660400"/>
                  </a:lnTo>
                  <a:lnTo>
                    <a:pt x="4649330" y="660400"/>
                  </a:lnTo>
                  <a:lnTo>
                    <a:pt x="4645317" y="647700"/>
                  </a:lnTo>
                  <a:lnTo>
                    <a:pt x="4645685" y="647700"/>
                  </a:lnTo>
                  <a:lnTo>
                    <a:pt x="4643259" y="635000"/>
                  </a:lnTo>
                  <a:lnTo>
                    <a:pt x="4643463" y="635000"/>
                  </a:lnTo>
                  <a:lnTo>
                    <a:pt x="4639056" y="584200"/>
                  </a:lnTo>
                  <a:lnTo>
                    <a:pt x="4620768" y="546100"/>
                  </a:lnTo>
                  <a:lnTo>
                    <a:pt x="4611497" y="520700"/>
                  </a:lnTo>
                  <a:lnTo>
                    <a:pt x="4574946" y="482600"/>
                  </a:lnTo>
                  <a:lnTo>
                    <a:pt x="4543641" y="457200"/>
                  </a:lnTo>
                  <a:lnTo>
                    <a:pt x="4525988" y="444500"/>
                  </a:lnTo>
                  <a:lnTo>
                    <a:pt x="4507039" y="419100"/>
                  </a:lnTo>
                  <a:lnTo>
                    <a:pt x="4465345" y="393700"/>
                  </a:lnTo>
                  <a:lnTo>
                    <a:pt x="4418749" y="368300"/>
                  </a:lnTo>
                  <a:lnTo>
                    <a:pt x="4367441" y="342900"/>
                  </a:lnTo>
                  <a:lnTo>
                    <a:pt x="4311599" y="317500"/>
                  </a:lnTo>
                  <a:lnTo>
                    <a:pt x="4251414" y="292100"/>
                  </a:lnTo>
                  <a:lnTo>
                    <a:pt x="4187075" y="266700"/>
                  </a:lnTo>
                  <a:lnTo>
                    <a:pt x="4118787" y="241300"/>
                  </a:lnTo>
                  <a:lnTo>
                    <a:pt x="4009390" y="203200"/>
                  </a:lnTo>
                  <a:lnTo>
                    <a:pt x="3932085" y="190500"/>
                  </a:lnTo>
                  <a:lnTo>
                    <a:pt x="3851541" y="165100"/>
                  </a:lnTo>
                  <a:lnTo>
                    <a:pt x="3767925" y="152400"/>
                  </a:lnTo>
                  <a:lnTo>
                    <a:pt x="3681463" y="127000"/>
                  </a:lnTo>
                  <a:lnTo>
                    <a:pt x="3592360" y="114300"/>
                  </a:lnTo>
                  <a:lnTo>
                    <a:pt x="3500805" y="88900"/>
                  </a:lnTo>
                  <a:lnTo>
                    <a:pt x="2911398" y="12700"/>
                  </a:lnTo>
                  <a:lnTo>
                    <a:pt x="2808389" y="12700"/>
                  </a:lnTo>
                  <a:lnTo>
                    <a:pt x="2704554" y="0"/>
                  </a:lnTo>
                  <a:lnTo>
                    <a:pt x="2390292" y="0"/>
                  </a:lnTo>
                  <a:lnTo>
                    <a:pt x="2390025" y="25400"/>
                  </a:lnTo>
                  <a:lnTo>
                    <a:pt x="2598940" y="25400"/>
                  </a:lnTo>
                  <a:lnTo>
                    <a:pt x="2703144" y="38100"/>
                  </a:lnTo>
                  <a:lnTo>
                    <a:pt x="2806242" y="38100"/>
                  </a:lnTo>
                  <a:lnTo>
                    <a:pt x="2909011" y="50800"/>
                  </a:lnTo>
                  <a:lnTo>
                    <a:pt x="2908770" y="50800"/>
                  </a:lnTo>
                  <a:lnTo>
                    <a:pt x="3010509" y="63500"/>
                  </a:lnTo>
                  <a:lnTo>
                    <a:pt x="3110547" y="63500"/>
                  </a:lnTo>
                  <a:lnTo>
                    <a:pt x="3209633" y="76200"/>
                  </a:lnTo>
                  <a:lnTo>
                    <a:pt x="3209391" y="76200"/>
                  </a:lnTo>
                  <a:lnTo>
                    <a:pt x="3306826" y="88900"/>
                  </a:lnTo>
                  <a:lnTo>
                    <a:pt x="3306584" y="88900"/>
                  </a:lnTo>
                  <a:lnTo>
                    <a:pt x="3402190" y="101600"/>
                  </a:lnTo>
                  <a:lnTo>
                    <a:pt x="3401936" y="101600"/>
                  </a:lnTo>
                  <a:lnTo>
                    <a:pt x="3495484" y="127000"/>
                  </a:lnTo>
                  <a:lnTo>
                    <a:pt x="3495230" y="127000"/>
                  </a:lnTo>
                  <a:lnTo>
                    <a:pt x="3586543" y="139700"/>
                  </a:lnTo>
                  <a:lnTo>
                    <a:pt x="3586276" y="139700"/>
                  </a:lnTo>
                  <a:lnTo>
                    <a:pt x="3675113" y="152400"/>
                  </a:lnTo>
                  <a:lnTo>
                    <a:pt x="3674834" y="152400"/>
                  </a:lnTo>
                  <a:lnTo>
                    <a:pt x="3761028" y="177800"/>
                  </a:lnTo>
                  <a:lnTo>
                    <a:pt x="3760736" y="177800"/>
                  </a:lnTo>
                  <a:lnTo>
                    <a:pt x="3844048" y="190500"/>
                  </a:lnTo>
                  <a:lnTo>
                    <a:pt x="3843744" y="190500"/>
                  </a:lnTo>
                  <a:lnTo>
                    <a:pt x="3923995" y="215900"/>
                  </a:lnTo>
                  <a:lnTo>
                    <a:pt x="3923665" y="215900"/>
                  </a:lnTo>
                  <a:lnTo>
                    <a:pt x="4000639" y="241300"/>
                  </a:lnTo>
                  <a:lnTo>
                    <a:pt x="4000296" y="241300"/>
                  </a:lnTo>
                  <a:lnTo>
                    <a:pt x="4073779" y="266700"/>
                  </a:lnTo>
                  <a:lnTo>
                    <a:pt x="4073499" y="266700"/>
                  </a:lnTo>
                  <a:lnTo>
                    <a:pt x="4108869" y="279400"/>
                  </a:lnTo>
                  <a:lnTo>
                    <a:pt x="4142892" y="279400"/>
                  </a:lnTo>
                  <a:lnTo>
                    <a:pt x="4176357" y="292100"/>
                  </a:lnTo>
                  <a:lnTo>
                    <a:pt x="4176141" y="292100"/>
                  </a:lnTo>
                  <a:lnTo>
                    <a:pt x="4208589" y="304800"/>
                  </a:lnTo>
                  <a:lnTo>
                    <a:pt x="4208373" y="304800"/>
                  </a:lnTo>
                  <a:lnTo>
                    <a:pt x="4239793" y="317500"/>
                  </a:lnTo>
                  <a:lnTo>
                    <a:pt x="4239565" y="317500"/>
                  </a:lnTo>
                  <a:lnTo>
                    <a:pt x="4269943" y="330200"/>
                  </a:lnTo>
                  <a:lnTo>
                    <a:pt x="4269689" y="330200"/>
                  </a:lnTo>
                  <a:lnTo>
                    <a:pt x="4299001" y="342900"/>
                  </a:lnTo>
                  <a:lnTo>
                    <a:pt x="4298734" y="342900"/>
                  </a:lnTo>
                  <a:lnTo>
                    <a:pt x="4326941" y="355600"/>
                  </a:lnTo>
                  <a:lnTo>
                    <a:pt x="4326661" y="355600"/>
                  </a:lnTo>
                  <a:lnTo>
                    <a:pt x="4353738" y="368300"/>
                  </a:lnTo>
                  <a:lnTo>
                    <a:pt x="4353433" y="368300"/>
                  </a:lnTo>
                  <a:lnTo>
                    <a:pt x="4379366" y="381000"/>
                  </a:lnTo>
                  <a:lnTo>
                    <a:pt x="4379049" y="381000"/>
                  </a:lnTo>
                  <a:lnTo>
                    <a:pt x="4403788" y="393700"/>
                  </a:lnTo>
                  <a:lnTo>
                    <a:pt x="4403458" y="393700"/>
                  </a:lnTo>
                  <a:lnTo>
                    <a:pt x="4426991" y="406400"/>
                  </a:lnTo>
                  <a:lnTo>
                    <a:pt x="4426636" y="406400"/>
                  </a:lnTo>
                  <a:lnTo>
                    <a:pt x="4448949" y="419100"/>
                  </a:lnTo>
                  <a:lnTo>
                    <a:pt x="4448556" y="419100"/>
                  </a:lnTo>
                  <a:lnTo>
                    <a:pt x="4469625" y="431800"/>
                  </a:lnTo>
                  <a:lnTo>
                    <a:pt x="4469206" y="431800"/>
                  </a:lnTo>
                  <a:lnTo>
                    <a:pt x="4488980" y="457200"/>
                  </a:lnTo>
                  <a:lnTo>
                    <a:pt x="4488535" y="444500"/>
                  </a:lnTo>
                  <a:lnTo>
                    <a:pt x="4507014" y="469900"/>
                  </a:lnTo>
                  <a:lnTo>
                    <a:pt x="4506519" y="469900"/>
                  </a:lnTo>
                  <a:lnTo>
                    <a:pt x="4523676" y="482600"/>
                  </a:lnTo>
                  <a:lnTo>
                    <a:pt x="4523143" y="482600"/>
                  </a:lnTo>
                  <a:lnTo>
                    <a:pt x="4538942" y="495300"/>
                  </a:lnTo>
                  <a:lnTo>
                    <a:pt x="4538383" y="495300"/>
                  </a:lnTo>
                  <a:lnTo>
                    <a:pt x="4552797" y="508000"/>
                  </a:lnTo>
                  <a:lnTo>
                    <a:pt x="4552200" y="508000"/>
                  </a:lnTo>
                  <a:lnTo>
                    <a:pt x="4565205" y="520700"/>
                  </a:lnTo>
                  <a:lnTo>
                    <a:pt x="4564583" y="520700"/>
                  </a:lnTo>
                  <a:lnTo>
                    <a:pt x="4576153" y="533400"/>
                  </a:lnTo>
                  <a:lnTo>
                    <a:pt x="4575518" y="533400"/>
                  </a:lnTo>
                  <a:lnTo>
                    <a:pt x="4585614" y="546100"/>
                  </a:lnTo>
                  <a:lnTo>
                    <a:pt x="4584979" y="546100"/>
                  </a:lnTo>
                  <a:lnTo>
                    <a:pt x="4593602" y="558800"/>
                  </a:lnTo>
                  <a:lnTo>
                    <a:pt x="4592967" y="558800"/>
                  </a:lnTo>
                  <a:lnTo>
                    <a:pt x="4600079" y="571500"/>
                  </a:lnTo>
                  <a:lnTo>
                    <a:pt x="4599508" y="571500"/>
                  </a:lnTo>
                  <a:lnTo>
                    <a:pt x="4605083" y="584200"/>
                  </a:lnTo>
                  <a:lnTo>
                    <a:pt x="4604575" y="584200"/>
                  </a:lnTo>
                  <a:lnTo>
                    <a:pt x="4608601" y="596900"/>
                  </a:lnTo>
                  <a:lnTo>
                    <a:pt x="4608233" y="596900"/>
                  </a:lnTo>
                  <a:lnTo>
                    <a:pt x="4610659" y="609600"/>
                  </a:lnTo>
                  <a:lnTo>
                    <a:pt x="4610468" y="609600"/>
                  </a:lnTo>
                  <a:lnTo>
                    <a:pt x="4612144" y="635000"/>
                  </a:lnTo>
                  <a:lnTo>
                    <a:pt x="4614862" y="647700"/>
                  </a:lnTo>
                  <a:lnTo>
                    <a:pt x="4619307" y="673100"/>
                  </a:lnTo>
                  <a:lnTo>
                    <a:pt x="4625429" y="685800"/>
                  </a:lnTo>
                  <a:lnTo>
                    <a:pt x="4633150" y="698500"/>
                  </a:lnTo>
                  <a:lnTo>
                    <a:pt x="4642409" y="711200"/>
                  </a:lnTo>
                  <a:lnTo>
                    <a:pt x="4653165" y="723900"/>
                  </a:lnTo>
                  <a:lnTo>
                    <a:pt x="4665370" y="749300"/>
                  </a:lnTo>
                  <a:lnTo>
                    <a:pt x="4693945" y="774700"/>
                  </a:lnTo>
                  <a:lnTo>
                    <a:pt x="4727930" y="800100"/>
                  </a:lnTo>
                  <a:lnTo>
                    <a:pt x="4767097" y="825500"/>
                  </a:lnTo>
                  <a:lnTo>
                    <a:pt x="4788560" y="850900"/>
                  </a:lnTo>
                  <a:lnTo>
                    <a:pt x="4835156" y="876300"/>
                  </a:lnTo>
                  <a:lnTo>
                    <a:pt x="4886477" y="901700"/>
                  </a:lnTo>
                  <a:lnTo>
                    <a:pt x="4942332" y="927100"/>
                  </a:lnTo>
                  <a:lnTo>
                    <a:pt x="5002517" y="952500"/>
                  </a:lnTo>
                  <a:lnTo>
                    <a:pt x="5066855" y="977900"/>
                  </a:lnTo>
                  <a:lnTo>
                    <a:pt x="5135130" y="1003300"/>
                  </a:lnTo>
                  <a:lnTo>
                    <a:pt x="5244528" y="1028700"/>
                  </a:lnTo>
                  <a:lnTo>
                    <a:pt x="5321820" y="1054100"/>
                  </a:lnTo>
                  <a:lnTo>
                    <a:pt x="5402377" y="1079500"/>
                  </a:lnTo>
                  <a:lnTo>
                    <a:pt x="5485993" y="1092200"/>
                  </a:lnTo>
                  <a:lnTo>
                    <a:pt x="5572442" y="1117600"/>
                  </a:lnTo>
                  <a:lnTo>
                    <a:pt x="5661558" y="1130300"/>
                  </a:lnTo>
                  <a:lnTo>
                    <a:pt x="5753125" y="1155700"/>
                  </a:lnTo>
                  <a:lnTo>
                    <a:pt x="6240526" y="1219200"/>
                  </a:lnTo>
                  <a:lnTo>
                    <a:pt x="6342520" y="1219200"/>
                  </a:lnTo>
                  <a:lnTo>
                    <a:pt x="6445529" y="1231900"/>
                  </a:lnTo>
                  <a:lnTo>
                    <a:pt x="6549364" y="1231900"/>
                  </a:lnTo>
                  <a:lnTo>
                    <a:pt x="6653822" y="1244600"/>
                  </a:lnTo>
                  <a:lnTo>
                    <a:pt x="6769354" y="1244600"/>
                  </a:lnTo>
                  <a:lnTo>
                    <a:pt x="6769138" y="1270000"/>
                  </a:lnTo>
                  <a:lnTo>
                    <a:pt x="6832219" y="1244600"/>
                  </a:lnTo>
                  <a:lnTo>
                    <a:pt x="6863753" y="1231900"/>
                  </a:lnTo>
                  <a:close/>
                </a:path>
                <a:path w="8164194" h="3123565">
                  <a:moveTo>
                    <a:pt x="7068794" y="2111121"/>
                  </a:moveTo>
                  <a:lnTo>
                    <a:pt x="7012940" y="2100491"/>
                  </a:lnTo>
                  <a:lnTo>
                    <a:pt x="6949262" y="2091042"/>
                  </a:lnTo>
                  <a:lnTo>
                    <a:pt x="6884035" y="2084057"/>
                  </a:lnTo>
                  <a:lnTo>
                    <a:pt x="6817741" y="2079726"/>
                  </a:lnTo>
                  <a:lnTo>
                    <a:pt x="6751244" y="2078253"/>
                  </a:lnTo>
                  <a:lnTo>
                    <a:pt x="6750545" y="2109647"/>
                  </a:lnTo>
                  <a:lnTo>
                    <a:pt x="6816395" y="2111121"/>
                  </a:lnTo>
                  <a:lnTo>
                    <a:pt x="7068794" y="2111121"/>
                  </a:lnTo>
                  <a:close/>
                </a:path>
                <a:path w="8164194" h="3123565">
                  <a:moveTo>
                    <a:pt x="7472362" y="2340864"/>
                  </a:moveTo>
                  <a:lnTo>
                    <a:pt x="7472248" y="2339568"/>
                  </a:lnTo>
                  <a:lnTo>
                    <a:pt x="7471918" y="2335631"/>
                  </a:lnTo>
                  <a:lnTo>
                    <a:pt x="7471080" y="2332291"/>
                  </a:lnTo>
                  <a:lnTo>
                    <a:pt x="7470521" y="2330094"/>
                  </a:lnTo>
                  <a:lnTo>
                    <a:pt x="7468514" y="2322157"/>
                  </a:lnTo>
                  <a:lnTo>
                    <a:pt x="7468298" y="2321280"/>
                  </a:lnTo>
                  <a:lnTo>
                    <a:pt x="7467905" y="2320353"/>
                  </a:lnTo>
                  <a:lnTo>
                    <a:pt x="7463726" y="2310282"/>
                  </a:lnTo>
                  <a:lnTo>
                    <a:pt x="7462494" y="2307336"/>
                  </a:lnTo>
                  <a:lnTo>
                    <a:pt x="7458240" y="2299970"/>
                  </a:lnTo>
                  <a:lnTo>
                    <a:pt x="7454709" y="2293836"/>
                  </a:lnTo>
                  <a:lnTo>
                    <a:pt x="7451484" y="2289454"/>
                  </a:lnTo>
                  <a:lnTo>
                    <a:pt x="7445095" y="2280755"/>
                  </a:lnTo>
                  <a:lnTo>
                    <a:pt x="7443394" y="2278862"/>
                  </a:lnTo>
                  <a:lnTo>
                    <a:pt x="7410463" y="2247163"/>
                  </a:lnTo>
                  <a:lnTo>
                    <a:pt x="7406348" y="2243747"/>
                  </a:lnTo>
                  <a:lnTo>
                    <a:pt x="7396886" y="2236825"/>
                  </a:lnTo>
                  <a:lnTo>
                    <a:pt x="7390384" y="2232063"/>
                  </a:lnTo>
                  <a:lnTo>
                    <a:pt x="7382167" y="2226691"/>
                  </a:lnTo>
                  <a:lnTo>
                    <a:pt x="7372985" y="2220671"/>
                  </a:lnTo>
                  <a:lnTo>
                    <a:pt x="7366368" y="2216772"/>
                  </a:lnTo>
                  <a:lnTo>
                    <a:pt x="7354240" y="2209609"/>
                  </a:lnTo>
                  <a:lnTo>
                    <a:pt x="7349579" y="2207120"/>
                  </a:lnTo>
                  <a:lnTo>
                    <a:pt x="7334161" y="2198852"/>
                  </a:lnTo>
                  <a:lnTo>
                    <a:pt x="7331938" y="2197760"/>
                  </a:lnTo>
                  <a:lnTo>
                    <a:pt x="7294156" y="2180056"/>
                  </a:lnTo>
                  <a:lnTo>
                    <a:pt x="7241972" y="2159279"/>
                  </a:lnTo>
                  <a:lnTo>
                    <a:pt x="7192988" y="2142883"/>
                  </a:lnTo>
                  <a:lnTo>
                    <a:pt x="7189483" y="2141753"/>
                  </a:lnTo>
                  <a:lnTo>
                    <a:pt x="7152703" y="2131415"/>
                  </a:lnTo>
                  <a:lnTo>
                    <a:pt x="7133603" y="2126043"/>
                  </a:lnTo>
                  <a:lnTo>
                    <a:pt x="7117004" y="2122157"/>
                  </a:lnTo>
                  <a:lnTo>
                    <a:pt x="7088073" y="2115375"/>
                  </a:lnTo>
                  <a:lnTo>
                    <a:pt x="7087844" y="2115324"/>
                  </a:lnTo>
                  <a:lnTo>
                    <a:pt x="7074560" y="2112213"/>
                  </a:lnTo>
                  <a:lnTo>
                    <a:pt x="7068833" y="2111133"/>
                  </a:lnTo>
                  <a:lnTo>
                    <a:pt x="6816699" y="2111133"/>
                  </a:lnTo>
                  <a:lnTo>
                    <a:pt x="6816509" y="2111133"/>
                  </a:lnTo>
                  <a:lnTo>
                    <a:pt x="6881241" y="2115350"/>
                  </a:lnTo>
                  <a:lnTo>
                    <a:pt x="6945363" y="2122220"/>
                  </a:lnTo>
                  <a:lnTo>
                    <a:pt x="6945528" y="2122233"/>
                  </a:lnTo>
                  <a:lnTo>
                    <a:pt x="7007568" y="2131453"/>
                  </a:lnTo>
                  <a:lnTo>
                    <a:pt x="7007923" y="2131517"/>
                  </a:lnTo>
                  <a:lnTo>
                    <a:pt x="7067994" y="2142947"/>
                  </a:lnTo>
                  <a:lnTo>
                    <a:pt x="7125868" y="2156498"/>
                  </a:lnTo>
                  <a:lnTo>
                    <a:pt x="7180351" y="2171827"/>
                  </a:lnTo>
                  <a:lnTo>
                    <a:pt x="7180669" y="2171928"/>
                  </a:lnTo>
                  <a:lnTo>
                    <a:pt x="7206297" y="2180120"/>
                  </a:lnTo>
                  <a:lnTo>
                    <a:pt x="7206475" y="2180183"/>
                  </a:lnTo>
                  <a:lnTo>
                    <a:pt x="7231329" y="2188832"/>
                  </a:lnTo>
                  <a:lnTo>
                    <a:pt x="7231456" y="2188870"/>
                  </a:lnTo>
                  <a:lnTo>
                    <a:pt x="7255230" y="2197874"/>
                  </a:lnTo>
                  <a:lnTo>
                    <a:pt x="7255370" y="2197938"/>
                  </a:lnTo>
                  <a:lnTo>
                    <a:pt x="7277925" y="2207222"/>
                  </a:lnTo>
                  <a:lnTo>
                    <a:pt x="7299388" y="2216823"/>
                  </a:lnTo>
                  <a:lnTo>
                    <a:pt x="7338949" y="2237054"/>
                  </a:lnTo>
                  <a:lnTo>
                    <a:pt x="7372490" y="2257895"/>
                  </a:lnTo>
                  <a:lnTo>
                    <a:pt x="7411250" y="2290013"/>
                  </a:lnTo>
                  <a:lnTo>
                    <a:pt x="7421067" y="2301125"/>
                  </a:lnTo>
                  <a:lnTo>
                    <a:pt x="7428357" y="2311031"/>
                  </a:lnTo>
                  <a:lnTo>
                    <a:pt x="7428763" y="2311743"/>
                  </a:lnTo>
                  <a:lnTo>
                    <a:pt x="7434288" y="2321306"/>
                  </a:lnTo>
                  <a:lnTo>
                    <a:pt x="7438415" y="2331250"/>
                  </a:lnTo>
                  <a:lnTo>
                    <a:pt x="7440841" y="2340864"/>
                  </a:lnTo>
                  <a:lnTo>
                    <a:pt x="7472362" y="2340864"/>
                  </a:lnTo>
                  <a:close/>
                </a:path>
                <a:path w="8164194" h="3123565">
                  <a:moveTo>
                    <a:pt x="7542225" y="2442527"/>
                  </a:moveTo>
                  <a:lnTo>
                    <a:pt x="7542009" y="2442362"/>
                  </a:lnTo>
                  <a:lnTo>
                    <a:pt x="7542225" y="2442527"/>
                  </a:lnTo>
                  <a:close/>
                </a:path>
                <a:path w="8164194" h="3123565">
                  <a:moveTo>
                    <a:pt x="7558367" y="2453094"/>
                  </a:moveTo>
                  <a:lnTo>
                    <a:pt x="7558125" y="2452941"/>
                  </a:lnTo>
                  <a:lnTo>
                    <a:pt x="7558367" y="2453094"/>
                  </a:lnTo>
                  <a:close/>
                </a:path>
                <a:path w="8164194" h="3123565">
                  <a:moveTo>
                    <a:pt x="7615428" y="2483662"/>
                  </a:moveTo>
                  <a:lnTo>
                    <a:pt x="7615072" y="2483497"/>
                  </a:lnTo>
                  <a:lnTo>
                    <a:pt x="7615428" y="2483662"/>
                  </a:lnTo>
                  <a:close/>
                </a:path>
                <a:path w="8164194" h="3123565">
                  <a:moveTo>
                    <a:pt x="7683741" y="2511742"/>
                  </a:moveTo>
                  <a:lnTo>
                    <a:pt x="7683386" y="2511615"/>
                  </a:lnTo>
                  <a:lnTo>
                    <a:pt x="7683741" y="2511742"/>
                  </a:lnTo>
                  <a:close/>
                </a:path>
                <a:path w="8164194" h="3123565">
                  <a:moveTo>
                    <a:pt x="7708519" y="2520365"/>
                  </a:moveTo>
                  <a:lnTo>
                    <a:pt x="7708328" y="2520302"/>
                  </a:lnTo>
                  <a:lnTo>
                    <a:pt x="7708519" y="2520365"/>
                  </a:lnTo>
                  <a:close/>
                </a:path>
                <a:path w="8164194" h="3123565">
                  <a:moveTo>
                    <a:pt x="7788935" y="2543987"/>
                  </a:moveTo>
                  <a:lnTo>
                    <a:pt x="7788757" y="2543937"/>
                  </a:lnTo>
                  <a:lnTo>
                    <a:pt x="7788935" y="2543987"/>
                  </a:lnTo>
                  <a:close/>
                </a:path>
                <a:path w="8164194" h="3123565">
                  <a:moveTo>
                    <a:pt x="7846809" y="2557538"/>
                  </a:moveTo>
                  <a:lnTo>
                    <a:pt x="7846517" y="2557475"/>
                  </a:lnTo>
                  <a:lnTo>
                    <a:pt x="7846809" y="2557538"/>
                  </a:lnTo>
                  <a:close/>
                </a:path>
                <a:path w="8164194" h="3123565">
                  <a:moveTo>
                    <a:pt x="7969440" y="2578265"/>
                  </a:moveTo>
                  <a:lnTo>
                    <a:pt x="7969275" y="2578252"/>
                  </a:lnTo>
                  <a:lnTo>
                    <a:pt x="7969440" y="2578265"/>
                  </a:lnTo>
                  <a:close/>
                </a:path>
                <a:path w="8164194" h="3123565">
                  <a:moveTo>
                    <a:pt x="8135620" y="2619464"/>
                  </a:moveTo>
                  <a:lnTo>
                    <a:pt x="8084553" y="2619464"/>
                  </a:lnTo>
                  <a:lnTo>
                    <a:pt x="8069173" y="2619464"/>
                  </a:lnTo>
                  <a:lnTo>
                    <a:pt x="8068094" y="2650312"/>
                  </a:lnTo>
                  <a:lnTo>
                    <a:pt x="8135620" y="2619464"/>
                  </a:lnTo>
                  <a:close/>
                </a:path>
                <a:path w="8164194" h="3123565">
                  <a:moveTo>
                    <a:pt x="8163915" y="2606522"/>
                  </a:moveTo>
                  <a:lnTo>
                    <a:pt x="8071383" y="2556141"/>
                  </a:lnTo>
                  <a:lnTo>
                    <a:pt x="8070304" y="2587193"/>
                  </a:lnTo>
                  <a:lnTo>
                    <a:pt x="8034134" y="2585161"/>
                  </a:lnTo>
                  <a:lnTo>
                    <a:pt x="8033436" y="2585123"/>
                  </a:lnTo>
                  <a:lnTo>
                    <a:pt x="8033804" y="2585161"/>
                  </a:lnTo>
                  <a:lnTo>
                    <a:pt x="8033017" y="2585097"/>
                  </a:lnTo>
                  <a:lnTo>
                    <a:pt x="8033436" y="2585123"/>
                  </a:lnTo>
                  <a:lnTo>
                    <a:pt x="8033220" y="2585097"/>
                  </a:lnTo>
                  <a:lnTo>
                    <a:pt x="7969999" y="2578328"/>
                  </a:lnTo>
                  <a:lnTo>
                    <a:pt x="7969440" y="2578265"/>
                  </a:lnTo>
                  <a:lnTo>
                    <a:pt x="7969834" y="2578328"/>
                  </a:lnTo>
                  <a:lnTo>
                    <a:pt x="7969212" y="2578252"/>
                  </a:lnTo>
                  <a:lnTo>
                    <a:pt x="7907464" y="2569070"/>
                  </a:lnTo>
                  <a:lnTo>
                    <a:pt x="7907325" y="2569057"/>
                  </a:lnTo>
                  <a:lnTo>
                    <a:pt x="7907198" y="2569032"/>
                  </a:lnTo>
                  <a:lnTo>
                    <a:pt x="7906880" y="2568968"/>
                  </a:lnTo>
                  <a:lnTo>
                    <a:pt x="7847114" y="2557602"/>
                  </a:lnTo>
                  <a:lnTo>
                    <a:pt x="7846949" y="2557576"/>
                  </a:lnTo>
                  <a:lnTo>
                    <a:pt x="7846454" y="2557475"/>
                  </a:lnTo>
                  <a:lnTo>
                    <a:pt x="7789469" y="2544114"/>
                  </a:lnTo>
                  <a:lnTo>
                    <a:pt x="7788935" y="2543987"/>
                  </a:lnTo>
                  <a:lnTo>
                    <a:pt x="7789380" y="2544114"/>
                  </a:lnTo>
                  <a:lnTo>
                    <a:pt x="7788719" y="2543937"/>
                  </a:lnTo>
                  <a:lnTo>
                    <a:pt x="7734655" y="2528722"/>
                  </a:lnTo>
                  <a:lnTo>
                    <a:pt x="7734452" y="2528659"/>
                  </a:lnTo>
                  <a:lnTo>
                    <a:pt x="7734147" y="2528557"/>
                  </a:lnTo>
                  <a:lnTo>
                    <a:pt x="7708709" y="2520429"/>
                  </a:lnTo>
                  <a:lnTo>
                    <a:pt x="7708557" y="2520391"/>
                  </a:lnTo>
                  <a:lnTo>
                    <a:pt x="7708316" y="2520302"/>
                  </a:lnTo>
                  <a:lnTo>
                    <a:pt x="7683347" y="2511615"/>
                  </a:lnTo>
                  <a:lnTo>
                    <a:pt x="7659878" y="2502725"/>
                  </a:lnTo>
                  <a:lnTo>
                    <a:pt x="7659446" y="2502560"/>
                  </a:lnTo>
                  <a:lnTo>
                    <a:pt x="7637107" y="2493365"/>
                  </a:lnTo>
                  <a:lnTo>
                    <a:pt x="7636878" y="2493276"/>
                  </a:lnTo>
                  <a:lnTo>
                    <a:pt x="7636738" y="2493226"/>
                  </a:lnTo>
                  <a:lnTo>
                    <a:pt x="7615047" y="2483497"/>
                  </a:lnTo>
                  <a:lnTo>
                    <a:pt x="7595222" y="2473795"/>
                  </a:lnTo>
                  <a:lnTo>
                    <a:pt x="7595070" y="2473718"/>
                  </a:lnTo>
                  <a:lnTo>
                    <a:pt x="7594943" y="2473655"/>
                  </a:lnTo>
                  <a:lnTo>
                    <a:pt x="7594740" y="2473541"/>
                  </a:lnTo>
                  <a:lnTo>
                    <a:pt x="7576312" y="2463660"/>
                  </a:lnTo>
                  <a:lnTo>
                    <a:pt x="7575766" y="2463381"/>
                  </a:lnTo>
                  <a:lnTo>
                    <a:pt x="7558760" y="2453335"/>
                  </a:lnTo>
                  <a:lnTo>
                    <a:pt x="7558367" y="2453094"/>
                  </a:lnTo>
                  <a:lnTo>
                    <a:pt x="7558722" y="2453335"/>
                  </a:lnTo>
                  <a:lnTo>
                    <a:pt x="7558100" y="2452941"/>
                  </a:lnTo>
                  <a:lnTo>
                    <a:pt x="7542695" y="2442832"/>
                  </a:lnTo>
                  <a:lnTo>
                    <a:pt x="7542225" y="2442527"/>
                  </a:lnTo>
                  <a:lnTo>
                    <a:pt x="7542644" y="2442832"/>
                  </a:lnTo>
                  <a:lnTo>
                    <a:pt x="7541984" y="2442362"/>
                  </a:lnTo>
                  <a:lnTo>
                    <a:pt x="7528192" y="2432253"/>
                  </a:lnTo>
                  <a:lnTo>
                    <a:pt x="7527811" y="2431973"/>
                  </a:lnTo>
                  <a:lnTo>
                    <a:pt x="7527455" y="2431669"/>
                  </a:lnTo>
                  <a:lnTo>
                    <a:pt x="7515314" y="2421623"/>
                  </a:lnTo>
                  <a:lnTo>
                    <a:pt x="7514882" y="2421267"/>
                  </a:lnTo>
                  <a:lnTo>
                    <a:pt x="7514501" y="2420899"/>
                  </a:lnTo>
                  <a:lnTo>
                    <a:pt x="7504138" y="2411031"/>
                  </a:lnTo>
                  <a:lnTo>
                    <a:pt x="7486040" y="2388743"/>
                  </a:lnTo>
                  <a:lnTo>
                    <a:pt x="7481075" y="2380132"/>
                  </a:lnTo>
                  <a:lnTo>
                    <a:pt x="7480554" y="2379230"/>
                  </a:lnTo>
                  <a:lnTo>
                    <a:pt x="7480935" y="2380132"/>
                  </a:lnTo>
                  <a:lnTo>
                    <a:pt x="7480541" y="2379230"/>
                  </a:lnTo>
                  <a:lnTo>
                    <a:pt x="7480173" y="2378329"/>
                  </a:lnTo>
                  <a:lnTo>
                    <a:pt x="7476871" y="2370391"/>
                  </a:lnTo>
                  <a:lnTo>
                    <a:pt x="7476388" y="2369235"/>
                  </a:lnTo>
                  <a:lnTo>
                    <a:pt x="7476134" y="2368194"/>
                  </a:lnTo>
                  <a:lnTo>
                    <a:pt x="7474293" y="2360917"/>
                  </a:lnTo>
                  <a:lnTo>
                    <a:pt x="7473963" y="2359622"/>
                  </a:lnTo>
                  <a:lnTo>
                    <a:pt x="7473861" y="2358402"/>
                  </a:lnTo>
                  <a:lnTo>
                    <a:pt x="7472464" y="2342083"/>
                  </a:lnTo>
                  <a:lnTo>
                    <a:pt x="7441158" y="2342083"/>
                  </a:lnTo>
                  <a:lnTo>
                    <a:pt x="7440955" y="2342083"/>
                  </a:lnTo>
                  <a:lnTo>
                    <a:pt x="7442898" y="2364854"/>
                  </a:lnTo>
                  <a:lnTo>
                    <a:pt x="7460107" y="2406650"/>
                  </a:lnTo>
                  <a:lnTo>
                    <a:pt x="7493978" y="2444737"/>
                  </a:lnTo>
                  <a:lnTo>
                    <a:pt x="7524432" y="2468422"/>
                  </a:lnTo>
                  <a:lnTo>
                    <a:pt x="7560577" y="2490876"/>
                  </a:lnTo>
                  <a:lnTo>
                    <a:pt x="7601966" y="2512047"/>
                  </a:lnTo>
                  <a:lnTo>
                    <a:pt x="7648105" y="2531859"/>
                  </a:lnTo>
                  <a:lnTo>
                    <a:pt x="7698562" y="2550160"/>
                  </a:lnTo>
                  <a:lnTo>
                    <a:pt x="7781214" y="2574442"/>
                  </a:lnTo>
                  <a:lnTo>
                    <a:pt x="7840269" y="2588272"/>
                  </a:lnTo>
                  <a:lnTo>
                    <a:pt x="7901876" y="2599994"/>
                  </a:lnTo>
                  <a:lnTo>
                    <a:pt x="7965541" y="2609443"/>
                  </a:lnTo>
                  <a:lnTo>
                    <a:pt x="8030858" y="2616428"/>
                  </a:lnTo>
                  <a:lnTo>
                    <a:pt x="8069199" y="2618600"/>
                  </a:lnTo>
                  <a:lnTo>
                    <a:pt x="8084591" y="2618600"/>
                  </a:lnTo>
                  <a:lnTo>
                    <a:pt x="8137512" y="2618600"/>
                  </a:lnTo>
                  <a:lnTo>
                    <a:pt x="8163915" y="260652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6434358" y="5215203"/>
            <a:ext cx="1177290" cy="5835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150">
                <a:solidFill>
                  <a:srgbClr val="E71E1F"/>
                </a:solidFill>
                <a:latin typeface="Microsoft YaHei"/>
                <a:cs typeface="Microsoft YaHei"/>
              </a:rPr>
              <a:t>•˜</a:t>
            </a:r>
            <a:r>
              <a:rPr dirty="0" sz="1800" spc="10">
                <a:solidFill>
                  <a:srgbClr val="E71E1F"/>
                </a:solidFill>
                <a:latin typeface="Microsoft YaHei"/>
                <a:cs typeface="Microsoft YaHei"/>
              </a:rPr>
              <a:t>’</a:t>
            </a:r>
            <a:r>
              <a:rPr dirty="0" sz="1800" spc="700">
                <a:solidFill>
                  <a:srgbClr val="E71E1F"/>
                </a:solidFill>
                <a:latin typeface="Microsoft YaHei"/>
                <a:cs typeface="Microsoft YaHei"/>
              </a:rPr>
              <a:t>u</a:t>
            </a:r>
            <a:endParaRPr sz="1800">
              <a:latin typeface="Microsoft YaHei"/>
              <a:cs typeface="Microsoft YaHei"/>
            </a:endParaRPr>
          </a:p>
          <a:p>
            <a:pPr marL="127635">
              <a:lnSpc>
                <a:spcPct val="100000"/>
              </a:lnSpc>
              <a:spcBef>
                <a:spcPts val="60"/>
              </a:spcBef>
            </a:pPr>
            <a:r>
              <a:rPr dirty="0" sz="1800" spc="785">
                <a:solidFill>
                  <a:srgbClr val="E71E1F"/>
                </a:solidFill>
                <a:latin typeface="Microsoft YaHei"/>
                <a:cs typeface="Microsoft YaHei"/>
              </a:rPr>
              <a:t>¥zþê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93008" y="5199562"/>
            <a:ext cx="685344" cy="660708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9261078" y="3448555"/>
            <a:ext cx="1407795" cy="586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75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1800" spc="1125">
                <a:solidFill>
                  <a:srgbClr val="040000"/>
                </a:solidFill>
                <a:latin typeface="Microsoft YaHei"/>
                <a:cs typeface="Microsoft YaHei"/>
              </a:rPr>
              <a:t>v•|</a:t>
            </a:r>
            <a:r>
              <a:rPr dirty="0" sz="1800" spc="10">
                <a:solidFill>
                  <a:srgbClr val="040000"/>
                </a:solidFill>
                <a:latin typeface="Microsoft YaHei"/>
                <a:cs typeface="Microsoft YaHei"/>
              </a:rPr>
              <a:t>“</a:t>
            </a:r>
            <a:endParaRPr sz="1800">
              <a:latin typeface="Microsoft YaHei"/>
              <a:cs typeface="Microsoft YaHei"/>
            </a:endParaRPr>
          </a:p>
          <a:p>
            <a:pPr marL="127635">
              <a:lnSpc>
                <a:spcPct val="100000"/>
              </a:lnSpc>
              <a:spcBef>
                <a:spcPts val="80"/>
              </a:spcBef>
            </a:pPr>
            <a:r>
              <a:rPr dirty="0" sz="1800" spc="770">
                <a:solidFill>
                  <a:srgbClr val="040000"/>
                </a:solidFill>
                <a:latin typeface="Microsoft YaHei"/>
                <a:cs typeface="Microsoft YaHei"/>
              </a:rPr>
              <a:t>çÌ”ÈÉ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91144" y="3504228"/>
            <a:ext cx="623624" cy="601204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2928256" y="2837893"/>
            <a:ext cx="1419860" cy="586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200">
                <a:solidFill>
                  <a:srgbClr val="E71E1F"/>
                </a:solidFill>
                <a:latin typeface="Microsoft YaHei"/>
                <a:cs typeface="Microsoft YaHei"/>
              </a:rPr>
              <a:t>•ƒR</a:t>
            </a:r>
            <a:r>
              <a:rPr dirty="0" sz="1800" spc="130">
                <a:solidFill>
                  <a:srgbClr val="E71E1F"/>
                </a:solidFill>
                <a:latin typeface="Microsoft YaHei"/>
                <a:cs typeface="Microsoft YaHei"/>
              </a:rPr>
              <a:t>ø</a:t>
            </a:r>
            <a:r>
              <a:rPr dirty="0" sz="1800" spc="990">
                <a:solidFill>
                  <a:srgbClr val="E71E1F"/>
                </a:solidFill>
                <a:latin typeface="Microsoft YaHei"/>
                <a:cs typeface="Microsoft YaHei"/>
              </a:rPr>
              <a:t>.¦DE</a:t>
            </a:r>
            <a:endParaRPr sz="1800">
              <a:latin typeface="Microsoft YaHei"/>
              <a:cs typeface="Microsoft YaHei"/>
            </a:endParaRPr>
          </a:p>
          <a:p>
            <a:pPr marL="18415">
              <a:lnSpc>
                <a:spcPct val="100000"/>
              </a:lnSpc>
              <a:spcBef>
                <a:spcPts val="80"/>
              </a:spcBef>
            </a:pPr>
            <a:r>
              <a:rPr dirty="0" sz="1800" spc="655">
                <a:solidFill>
                  <a:srgbClr val="E71E1F"/>
                </a:solidFill>
                <a:latin typeface="Microsoft YaHei"/>
                <a:cs typeface="Microsoft YaHei"/>
              </a:rPr>
              <a:t>—˜ðñ67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41423" y="2692483"/>
            <a:ext cx="864477" cy="83339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6624206" y="3626979"/>
            <a:ext cx="1649730" cy="5835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645">
                <a:solidFill>
                  <a:srgbClr val="040000"/>
                </a:solidFill>
                <a:latin typeface="Microsoft YaHei"/>
                <a:cs typeface="Microsoft YaHei"/>
              </a:rPr>
              <a:t>™š</a:t>
            </a:r>
            <a:r>
              <a:rPr dirty="0" sz="1800" spc="-200">
                <a:solidFill>
                  <a:srgbClr val="040000"/>
                </a:solidFill>
                <a:latin typeface="Microsoft YaHei"/>
                <a:cs typeface="Microsoft YaHei"/>
              </a:rPr>
              <a:t>•ƒR</a:t>
            </a:r>
            <a:r>
              <a:rPr dirty="0" sz="1800" spc="130">
                <a:solidFill>
                  <a:srgbClr val="040000"/>
                </a:solidFill>
                <a:latin typeface="Microsoft YaHei"/>
                <a:cs typeface="Microsoft YaHei"/>
              </a:rPr>
              <a:t>ø</a:t>
            </a:r>
            <a:r>
              <a:rPr dirty="0" sz="1800" spc="10">
                <a:solidFill>
                  <a:srgbClr val="040000"/>
                </a:solidFill>
                <a:latin typeface="Microsoft YaHei"/>
                <a:cs typeface="Microsoft YaHei"/>
              </a:rPr>
              <a:t>”</a:t>
            </a:r>
            <a:r>
              <a:rPr dirty="0" sz="1800" spc="819">
                <a:solidFill>
                  <a:srgbClr val="040000"/>
                </a:solidFill>
                <a:latin typeface="Microsoft YaHei"/>
                <a:cs typeface="Microsoft YaHei"/>
              </a:rPr>
              <a:t>ÈÉ</a:t>
            </a:r>
            <a:endParaRPr sz="1800">
              <a:latin typeface="Microsoft YaHei"/>
              <a:cs typeface="Microsoft YaHei"/>
            </a:endParaRPr>
          </a:p>
          <a:p>
            <a:pPr marL="18415">
              <a:lnSpc>
                <a:spcPct val="100000"/>
              </a:lnSpc>
              <a:spcBef>
                <a:spcPts val="60"/>
              </a:spcBef>
            </a:pPr>
            <a:r>
              <a:rPr dirty="0" sz="1800" spc="869">
                <a:solidFill>
                  <a:srgbClr val="040000"/>
                </a:solidFill>
                <a:latin typeface="Microsoft YaHei"/>
                <a:cs typeface="Microsoft YaHei"/>
              </a:rPr>
              <a:t>›œ•£ùt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75296" y="3649671"/>
            <a:ext cx="609206" cy="587311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4896165" y="5054370"/>
            <a:ext cx="1407795" cy="586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100">
                <a:solidFill>
                  <a:srgbClr val="040000"/>
                </a:solidFill>
                <a:latin typeface="Microsoft YaHei"/>
                <a:cs typeface="Microsoft YaHei"/>
              </a:rPr>
              <a:t>J</a:t>
            </a:r>
            <a:r>
              <a:rPr dirty="0" sz="1800" spc="1330">
                <a:solidFill>
                  <a:srgbClr val="040000"/>
                </a:solidFill>
                <a:latin typeface="Microsoft YaHei"/>
                <a:cs typeface="Microsoft YaHei"/>
              </a:rPr>
              <a:t>ì</a:t>
            </a:r>
            <a:r>
              <a:rPr dirty="0" sz="1800" spc="615">
                <a:solidFill>
                  <a:srgbClr val="040000"/>
                </a:solidFill>
                <a:latin typeface="Microsoft YaHei"/>
                <a:cs typeface="Microsoft YaHei"/>
              </a:rPr>
              <a:t>^ƒ</a:t>
            </a:r>
            <a:r>
              <a:rPr dirty="0" sz="1800" spc="1150">
                <a:solidFill>
                  <a:srgbClr val="040000"/>
                </a:solidFill>
                <a:latin typeface="Microsoft YaHei"/>
                <a:cs typeface="Microsoft YaHei"/>
              </a:rPr>
              <a:t>•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1800" spc="990">
                <a:solidFill>
                  <a:srgbClr val="040000"/>
                </a:solidFill>
                <a:latin typeface="Microsoft YaHei"/>
                <a:cs typeface="Microsoft YaHei"/>
              </a:rPr>
              <a:t>:;¾¿.â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611318" y="6245538"/>
            <a:ext cx="1273175" cy="586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solidFill>
                  <a:srgbClr val="E71E1F"/>
                </a:solidFill>
                <a:latin typeface="Microsoft YaHei"/>
                <a:cs typeface="Microsoft YaHei"/>
              </a:rPr>
              <a:t>R</a:t>
            </a:r>
            <a:r>
              <a:rPr dirty="0" sz="1800" spc="490">
                <a:solidFill>
                  <a:srgbClr val="E71E1F"/>
                </a:solidFill>
                <a:latin typeface="Microsoft YaHei"/>
                <a:cs typeface="Microsoft YaHei"/>
              </a:rPr>
              <a:t>ž</a:t>
            </a:r>
            <a:r>
              <a:rPr dirty="0" sz="1800" spc="370">
                <a:solidFill>
                  <a:srgbClr val="E71E1F"/>
                </a:solidFill>
                <a:latin typeface="Microsoft YaHei"/>
                <a:cs typeface="Microsoft YaHei"/>
              </a:rPr>
              <a:t>Ÿ“</a:t>
            </a:r>
            <a:r>
              <a:rPr dirty="0" sz="1800" spc="1190">
                <a:solidFill>
                  <a:srgbClr val="E71E1F"/>
                </a:solidFill>
                <a:latin typeface="Microsoft YaHei"/>
                <a:cs typeface="Microsoft YaHei"/>
              </a:rPr>
              <a:t>›</a:t>
            </a:r>
            <a:r>
              <a:rPr dirty="0" sz="1800" spc="755">
                <a:solidFill>
                  <a:srgbClr val="E71E1F"/>
                </a:solidFill>
                <a:latin typeface="Microsoft YaHei"/>
                <a:cs typeface="Microsoft YaHei"/>
              </a:rPr>
              <a:t>1</a:t>
            </a:r>
            <a:endParaRPr sz="1800">
              <a:latin typeface="Microsoft YaHei"/>
              <a:cs typeface="Microsoft YaHei"/>
            </a:endParaRPr>
          </a:p>
          <a:p>
            <a:pPr marL="60325">
              <a:lnSpc>
                <a:spcPct val="100000"/>
              </a:lnSpc>
              <a:spcBef>
                <a:spcPts val="80"/>
              </a:spcBef>
            </a:pPr>
            <a:r>
              <a:rPr dirty="0" sz="1800" spc="815">
                <a:solidFill>
                  <a:srgbClr val="E71E1F"/>
                </a:solidFill>
                <a:latin typeface="Microsoft YaHei"/>
                <a:cs typeface="Microsoft YaHei"/>
              </a:rPr>
              <a:t>0U›‚ƒ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821884" y="6232014"/>
            <a:ext cx="703843" cy="67853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008739" y="9059236"/>
            <a:ext cx="231774" cy="225424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7074601" y="9009852"/>
            <a:ext cx="1407795" cy="586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63955" algn="l"/>
              </a:tabLst>
            </a:pPr>
            <a:r>
              <a:rPr dirty="0" sz="1800" spc="1140">
                <a:solidFill>
                  <a:srgbClr val="040000"/>
                </a:solidFill>
                <a:latin typeface="Microsoft YaHei"/>
                <a:cs typeface="Microsoft YaHei"/>
              </a:rPr>
              <a:t>x;</a:t>
            </a:r>
            <a:r>
              <a:rPr dirty="0" sz="1800" spc="1265">
                <a:solidFill>
                  <a:srgbClr val="040000"/>
                </a:solidFill>
                <a:latin typeface="Microsoft YaHei"/>
                <a:cs typeface="Microsoft YaHei"/>
              </a:rPr>
              <a:t> ¡</a:t>
            </a:r>
            <a:r>
              <a:rPr dirty="0" sz="1800" spc="1265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1800" spc="790">
                <a:solidFill>
                  <a:srgbClr val="040000"/>
                </a:solidFill>
                <a:latin typeface="Microsoft YaHei"/>
                <a:cs typeface="Microsoft YaHei"/>
              </a:rPr>
              <a:t>è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1800" spc="1190">
                <a:solidFill>
                  <a:srgbClr val="040000"/>
                </a:solidFill>
                <a:latin typeface="Microsoft YaHei"/>
                <a:cs typeface="Microsoft YaHei"/>
              </a:rPr>
              <a:t>:;ä</a:t>
            </a:r>
            <a:r>
              <a:rPr dirty="0" sz="1800" spc="865">
                <a:solidFill>
                  <a:srgbClr val="040000"/>
                </a:solidFill>
                <a:latin typeface="Microsoft YaHei"/>
                <a:cs typeface="Microsoft YaHei"/>
              </a:rPr>
              <a:t>v</a:t>
            </a:r>
            <a:r>
              <a:rPr dirty="0" sz="1800" spc="470">
                <a:solidFill>
                  <a:srgbClr val="040000"/>
                </a:solidFill>
                <a:latin typeface="Microsoft YaHei"/>
                <a:cs typeface="Microsoft YaHei"/>
              </a:rPr>
              <a:t>ÛÜ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219411" y="9014128"/>
            <a:ext cx="703843" cy="678534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6223339" y="7592513"/>
            <a:ext cx="1407795" cy="5835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100">
                <a:solidFill>
                  <a:srgbClr val="040000"/>
                </a:solidFill>
                <a:latin typeface="Microsoft YaHei"/>
                <a:cs typeface="Microsoft YaHei"/>
              </a:rPr>
              <a:t>J</a:t>
            </a:r>
            <a:r>
              <a:rPr dirty="0" sz="1800" spc="1205">
                <a:solidFill>
                  <a:srgbClr val="040000"/>
                </a:solidFill>
                <a:latin typeface="Microsoft YaHei"/>
                <a:cs typeface="Microsoft YaHei"/>
              </a:rPr>
              <a:t>ìx;</a:t>
            </a:r>
            <a:r>
              <a:rPr dirty="0" sz="1800" spc="1265">
                <a:solidFill>
                  <a:srgbClr val="040000"/>
                </a:solidFill>
                <a:latin typeface="Microsoft YaHei"/>
                <a:cs typeface="Microsoft YaHei"/>
              </a:rPr>
              <a:t> ¡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800" spc="490">
                <a:solidFill>
                  <a:srgbClr val="040000"/>
                </a:solidFill>
                <a:latin typeface="Microsoft YaHei"/>
                <a:cs typeface="Microsoft YaHei"/>
              </a:rPr>
              <a:t>¾¿</a:t>
            </a:r>
            <a:r>
              <a:rPr dirty="0" sz="1800" spc="1250">
                <a:solidFill>
                  <a:srgbClr val="040000"/>
                </a:solidFill>
                <a:latin typeface="Microsoft YaHei"/>
                <a:cs typeface="Microsoft YaHei"/>
              </a:rPr>
              <a:t>!</a:t>
            </a:r>
            <a:r>
              <a:rPr dirty="0" sz="1800" spc="545">
                <a:solidFill>
                  <a:srgbClr val="040000"/>
                </a:solidFill>
                <a:latin typeface="Microsoft YaHei"/>
                <a:cs typeface="Microsoft YaHei"/>
              </a:rPr>
              <a:t>Á</a:t>
            </a:r>
            <a:r>
              <a:rPr dirty="0" sz="1800" spc="755">
                <a:solidFill>
                  <a:srgbClr val="040000"/>
                </a:solidFill>
                <a:latin typeface="Microsoft YaHei"/>
                <a:cs typeface="Microsoft YaHei"/>
              </a:rPr>
              <a:t>¢</a:t>
            </a:r>
            <a:r>
              <a:rPr dirty="0" sz="1800" spc="345">
                <a:solidFill>
                  <a:srgbClr val="040000"/>
                </a:solidFill>
                <a:latin typeface="Microsoft YaHei"/>
                <a:cs typeface="Microsoft YaHei"/>
              </a:rPr>
              <a:t>Ö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612528" y="7164430"/>
            <a:ext cx="1582420" cy="504825"/>
          </a:xfrm>
          <a:custGeom>
            <a:avLst/>
            <a:gdLst/>
            <a:ahLst/>
            <a:cxnLst/>
            <a:rect l="l" t="t" r="r" b="b"/>
            <a:pathLst>
              <a:path w="1582420" h="504825">
                <a:moveTo>
                  <a:pt x="1487935" y="31569"/>
                </a:moveTo>
                <a:lnTo>
                  <a:pt x="1435150" y="32815"/>
                </a:lnTo>
                <a:lnTo>
                  <a:pt x="1361874" y="36051"/>
                </a:lnTo>
                <a:lnTo>
                  <a:pt x="1289049" y="40501"/>
                </a:lnTo>
                <a:lnTo>
                  <a:pt x="1216811" y="46124"/>
                </a:lnTo>
                <a:lnTo>
                  <a:pt x="1145294" y="52888"/>
                </a:lnTo>
                <a:lnTo>
                  <a:pt x="1074637" y="60741"/>
                </a:lnTo>
                <a:lnTo>
                  <a:pt x="1004974" y="69641"/>
                </a:lnTo>
                <a:lnTo>
                  <a:pt x="936463" y="79557"/>
                </a:lnTo>
                <a:lnTo>
                  <a:pt x="869251" y="90447"/>
                </a:lnTo>
                <a:lnTo>
                  <a:pt x="803451" y="102258"/>
                </a:lnTo>
                <a:lnTo>
                  <a:pt x="739234" y="114949"/>
                </a:lnTo>
                <a:lnTo>
                  <a:pt x="676722" y="128498"/>
                </a:lnTo>
                <a:lnTo>
                  <a:pt x="616065" y="142843"/>
                </a:lnTo>
                <a:lnTo>
                  <a:pt x="557396" y="157953"/>
                </a:lnTo>
                <a:lnTo>
                  <a:pt x="500864" y="173785"/>
                </a:lnTo>
                <a:lnTo>
                  <a:pt x="446604" y="190308"/>
                </a:lnTo>
                <a:lnTo>
                  <a:pt x="394762" y="207470"/>
                </a:lnTo>
                <a:lnTo>
                  <a:pt x="345465" y="225249"/>
                </a:lnTo>
                <a:lnTo>
                  <a:pt x="298860" y="243594"/>
                </a:lnTo>
                <a:lnTo>
                  <a:pt x="255070" y="262484"/>
                </a:lnTo>
                <a:lnTo>
                  <a:pt x="214244" y="281876"/>
                </a:lnTo>
                <a:lnTo>
                  <a:pt x="176497" y="301749"/>
                </a:lnTo>
                <a:lnTo>
                  <a:pt x="141964" y="322094"/>
                </a:lnTo>
                <a:lnTo>
                  <a:pt x="83212" y="364051"/>
                </a:lnTo>
                <a:lnTo>
                  <a:pt x="48375" y="396940"/>
                </a:lnTo>
                <a:lnTo>
                  <a:pt x="22313" y="431002"/>
                </a:lnTo>
                <a:lnTo>
                  <a:pt x="5758" y="466551"/>
                </a:lnTo>
                <a:lnTo>
                  <a:pt x="0" y="502560"/>
                </a:lnTo>
                <a:lnTo>
                  <a:pt x="31370" y="504225"/>
                </a:lnTo>
                <a:lnTo>
                  <a:pt x="31850" y="495136"/>
                </a:lnTo>
                <a:lnTo>
                  <a:pt x="31936" y="493503"/>
                </a:lnTo>
                <a:lnTo>
                  <a:pt x="33223" y="485943"/>
                </a:lnTo>
                <a:lnTo>
                  <a:pt x="33464" y="484414"/>
                </a:lnTo>
                <a:lnTo>
                  <a:pt x="35587" y="476645"/>
                </a:lnTo>
                <a:lnTo>
                  <a:pt x="35957" y="475242"/>
                </a:lnTo>
                <a:lnTo>
                  <a:pt x="38967" y="467200"/>
                </a:lnTo>
                <a:lnTo>
                  <a:pt x="39422" y="465954"/>
                </a:lnTo>
                <a:lnTo>
                  <a:pt x="43365" y="457640"/>
                </a:lnTo>
                <a:lnTo>
                  <a:pt x="43883" y="456530"/>
                </a:lnTo>
                <a:lnTo>
                  <a:pt x="48803" y="447965"/>
                </a:lnTo>
                <a:lnTo>
                  <a:pt x="49349" y="447002"/>
                </a:lnTo>
                <a:lnTo>
                  <a:pt x="55282" y="438185"/>
                </a:lnTo>
                <a:lnTo>
                  <a:pt x="55841" y="437347"/>
                </a:lnTo>
                <a:lnTo>
                  <a:pt x="62785" y="428332"/>
                </a:lnTo>
                <a:lnTo>
                  <a:pt x="63338" y="427610"/>
                </a:lnTo>
                <a:lnTo>
                  <a:pt x="71327" y="418416"/>
                </a:lnTo>
                <a:lnTo>
                  <a:pt x="71861" y="417798"/>
                </a:lnTo>
                <a:lnTo>
                  <a:pt x="80875" y="408469"/>
                </a:lnTo>
                <a:lnTo>
                  <a:pt x="81390" y="407935"/>
                </a:lnTo>
                <a:lnTo>
                  <a:pt x="91414" y="398490"/>
                </a:lnTo>
                <a:lnTo>
                  <a:pt x="91902" y="398029"/>
                </a:lnTo>
                <a:lnTo>
                  <a:pt x="102743" y="388689"/>
                </a:lnTo>
                <a:lnTo>
                  <a:pt x="103410" y="388113"/>
                </a:lnTo>
                <a:lnTo>
                  <a:pt x="128701" y="368742"/>
                </a:lnTo>
                <a:lnTo>
                  <a:pt x="129493" y="368135"/>
                </a:lnTo>
                <a:lnTo>
                  <a:pt x="158325" y="348942"/>
                </a:lnTo>
                <a:lnTo>
                  <a:pt x="159031" y="348471"/>
                </a:lnTo>
                <a:lnTo>
                  <a:pt x="191497" y="329372"/>
                </a:lnTo>
                <a:lnTo>
                  <a:pt x="192119" y="329005"/>
                </a:lnTo>
                <a:lnTo>
                  <a:pt x="228053" y="310105"/>
                </a:lnTo>
                <a:lnTo>
                  <a:pt x="267810" y="291205"/>
                </a:lnTo>
                <a:lnTo>
                  <a:pt x="310631" y="272724"/>
                </a:lnTo>
                <a:lnTo>
                  <a:pt x="356364" y="254714"/>
                </a:lnTo>
                <a:lnTo>
                  <a:pt x="404845" y="237228"/>
                </a:lnTo>
                <a:lnTo>
                  <a:pt x="455952" y="220296"/>
                </a:lnTo>
                <a:lnTo>
                  <a:pt x="509538" y="203983"/>
                </a:lnTo>
                <a:lnTo>
                  <a:pt x="565411" y="188329"/>
                </a:lnTo>
                <a:lnTo>
                  <a:pt x="623455" y="173376"/>
                </a:lnTo>
                <a:lnTo>
                  <a:pt x="683801" y="159094"/>
                </a:lnTo>
                <a:lnTo>
                  <a:pt x="745736" y="145681"/>
                </a:lnTo>
                <a:lnTo>
                  <a:pt x="809145" y="133147"/>
                </a:lnTo>
                <a:lnTo>
                  <a:pt x="874431" y="121430"/>
                </a:lnTo>
                <a:lnTo>
                  <a:pt x="941105" y="110635"/>
                </a:lnTo>
                <a:lnTo>
                  <a:pt x="1009351" y="100750"/>
                </a:lnTo>
                <a:lnTo>
                  <a:pt x="1078245" y="91944"/>
                </a:lnTo>
                <a:lnTo>
                  <a:pt x="1148446" y="84144"/>
                </a:lnTo>
                <a:lnTo>
                  <a:pt x="1219416" y="77432"/>
                </a:lnTo>
                <a:lnTo>
                  <a:pt x="1291363" y="71830"/>
                </a:lnTo>
                <a:lnTo>
                  <a:pt x="1363483" y="67422"/>
                </a:lnTo>
                <a:lnTo>
                  <a:pt x="1436137" y="64217"/>
                </a:lnTo>
                <a:lnTo>
                  <a:pt x="1488344" y="62988"/>
                </a:lnTo>
                <a:lnTo>
                  <a:pt x="1487935" y="31569"/>
                </a:lnTo>
                <a:close/>
              </a:path>
              <a:path w="1582420" h="504825">
                <a:moveTo>
                  <a:pt x="31936" y="493503"/>
                </a:moveTo>
                <a:lnTo>
                  <a:pt x="31768" y="495136"/>
                </a:lnTo>
                <a:lnTo>
                  <a:pt x="31890" y="494365"/>
                </a:lnTo>
                <a:lnTo>
                  <a:pt x="31936" y="493503"/>
                </a:lnTo>
                <a:close/>
              </a:path>
              <a:path w="1582420" h="504825">
                <a:moveTo>
                  <a:pt x="31890" y="494365"/>
                </a:moveTo>
                <a:lnTo>
                  <a:pt x="31768" y="495136"/>
                </a:lnTo>
                <a:lnTo>
                  <a:pt x="31890" y="494365"/>
                </a:lnTo>
                <a:close/>
              </a:path>
              <a:path w="1582420" h="504825">
                <a:moveTo>
                  <a:pt x="32027" y="493503"/>
                </a:moveTo>
                <a:lnTo>
                  <a:pt x="31890" y="494365"/>
                </a:lnTo>
                <a:lnTo>
                  <a:pt x="32027" y="493503"/>
                </a:lnTo>
                <a:close/>
              </a:path>
              <a:path w="1582420" h="504825">
                <a:moveTo>
                  <a:pt x="33464" y="484414"/>
                </a:moveTo>
                <a:lnTo>
                  <a:pt x="33140" y="485943"/>
                </a:lnTo>
                <a:lnTo>
                  <a:pt x="33347" y="485155"/>
                </a:lnTo>
                <a:lnTo>
                  <a:pt x="33464" y="484414"/>
                </a:lnTo>
                <a:close/>
              </a:path>
              <a:path w="1582420" h="504825">
                <a:moveTo>
                  <a:pt x="33347" y="485155"/>
                </a:moveTo>
                <a:lnTo>
                  <a:pt x="33140" y="485943"/>
                </a:lnTo>
                <a:lnTo>
                  <a:pt x="33347" y="485155"/>
                </a:lnTo>
                <a:close/>
              </a:path>
              <a:path w="1582420" h="504825">
                <a:moveTo>
                  <a:pt x="33542" y="484414"/>
                </a:moveTo>
                <a:lnTo>
                  <a:pt x="33347" y="485155"/>
                </a:lnTo>
                <a:lnTo>
                  <a:pt x="33542" y="484414"/>
                </a:lnTo>
                <a:close/>
              </a:path>
              <a:path w="1582420" h="504825">
                <a:moveTo>
                  <a:pt x="35957" y="475242"/>
                </a:moveTo>
                <a:lnTo>
                  <a:pt x="35517" y="476645"/>
                </a:lnTo>
                <a:lnTo>
                  <a:pt x="35769" y="475955"/>
                </a:lnTo>
                <a:lnTo>
                  <a:pt x="35957" y="475242"/>
                </a:lnTo>
                <a:close/>
              </a:path>
              <a:path w="1582420" h="504825">
                <a:moveTo>
                  <a:pt x="35769" y="475955"/>
                </a:moveTo>
                <a:lnTo>
                  <a:pt x="35517" y="476645"/>
                </a:lnTo>
                <a:lnTo>
                  <a:pt x="35769" y="475955"/>
                </a:lnTo>
                <a:close/>
              </a:path>
              <a:path w="1582420" h="504825">
                <a:moveTo>
                  <a:pt x="36029" y="475242"/>
                </a:moveTo>
                <a:lnTo>
                  <a:pt x="35769" y="475955"/>
                </a:lnTo>
                <a:lnTo>
                  <a:pt x="36029" y="475242"/>
                </a:lnTo>
                <a:close/>
              </a:path>
              <a:path w="1582420" h="504825">
                <a:moveTo>
                  <a:pt x="39422" y="465954"/>
                </a:moveTo>
                <a:lnTo>
                  <a:pt x="38899" y="467200"/>
                </a:lnTo>
                <a:lnTo>
                  <a:pt x="39212" y="466529"/>
                </a:lnTo>
                <a:lnTo>
                  <a:pt x="39422" y="465954"/>
                </a:lnTo>
                <a:close/>
              </a:path>
              <a:path w="1582420" h="504825">
                <a:moveTo>
                  <a:pt x="39212" y="466529"/>
                </a:moveTo>
                <a:lnTo>
                  <a:pt x="38899" y="467200"/>
                </a:lnTo>
                <a:lnTo>
                  <a:pt x="39212" y="466529"/>
                </a:lnTo>
                <a:close/>
              </a:path>
              <a:path w="1582420" h="504825">
                <a:moveTo>
                  <a:pt x="39481" y="465954"/>
                </a:moveTo>
                <a:lnTo>
                  <a:pt x="39212" y="466529"/>
                </a:lnTo>
                <a:lnTo>
                  <a:pt x="39481" y="465954"/>
                </a:lnTo>
                <a:close/>
              </a:path>
              <a:path w="1582420" h="504825">
                <a:moveTo>
                  <a:pt x="43883" y="456530"/>
                </a:moveTo>
                <a:lnTo>
                  <a:pt x="43318" y="457640"/>
                </a:lnTo>
                <a:lnTo>
                  <a:pt x="43584" y="457169"/>
                </a:lnTo>
                <a:lnTo>
                  <a:pt x="43883" y="456530"/>
                </a:lnTo>
                <a:close/>
              </a:path>
              <a:path w="1582420" h="504825">
                <a:moveTo>
                  <a:pt x="43584" y="457169"/>
                </a:moveTo>
                <a:lnTo>
                  <a:pt x="43318" y="457640"/>
                </a:lnTo>
                <a:lnTo>
                  <a:pt x="43584" y="457169"/>
                </a:lnTo>
                <a:close/>
              </a:path>
              <a:path w="1582420" h="504825">
                <a:moveTo>
                  <a:pt x="43947" y="456530"/>
                </a:moveTo>
                <a:lnTo>
                  <a:pt x="43584" y="457169"/>
                </a:lnTo>
                <a:lnTo>
                  <a:pt x="43947" y="456530"/>
                </a:lnTo>
                <a:close/>
              </a:path>
              <a:path w="1582420" h="504825">
                <a:moveTo>
                  <a:pt x="49349" y="447002"/>
                </a:moveTo>
                <a:lnTo>
                  <a:pt x="48762" y="447965"/>
                </a:lnTo>
                <a:lnTo>
                  <a:pt x="49031" y="447562"/>
                </a:lnTo>
                <a:lnTo>
                  <a:pt x="49349" y="447002"/>
                </a:lnTo>
                <a:close/>
              </a:path>
              <a:path w="1582420" h="504825">
                <a:moveTo>
                  <a:pt x="49031" y="447562"/>
                </a:moveTo>
                <a:lnTo>
                  <a:pt x="48762" y="447965"/>
                </a:lnTo>
                <a:lnTo>
                  <a:pt x="49031" y="447562"/>
                </a:lnTo>
                <a:close/>
              </a:path>
              <a:path w="1582420" h="504825">
                <a:moveTo>
                  <a:pt x="49405" y="447002"/>
                </a:moveTo>
                <a:lnTo>
                  <a:pt x="49031" y="447562"/>
                </a:lnTo>
                <a:lnTo>
                  <a:pt x="49405" y="447002"/>
                </a:lnTo>
                <a:close/>
              </a:path>
              <a:path w="1582420" h="504825">
                <a:moveTo>
                  <a:pt x="55841" y="437347"/>
                </a:moveTo>
                <a:lnTo>
                  <a:pt x="55244" y="438185"/>
                </a:lnTo>
                <a:lnTo>
                  <a:pt x="55542" y="437796"/>
                </a:lnTo>
                <a:lnTo>
                  <a:pt x="55841" y="437347"/>
                </a:lnTo>
                <a:close/>
              </a:path>
              <a:path w="1582420" h="504825">
                <a:moveTo>
                  <a:pt x="55542" y="437796"/>
                </a:moveTo>
                <a:lnTo>
                  <a:pt x="55244" y="438185"/>
                </a:lnTo>
                <a:lnTo>
                  <a:pt x="55542" y="437796"/>
                </a:lnTo>
                <a:close/>
              </a:path>
              <a:path w="1582420" h="504825">
                <a:moveTo>
                  <a:pt x="55885" y="437347"/>
                </a:moveTo>
                <a:lnTo>
                  <a:pt x="55542" y="437796"/>
                </a:lnTo>
                <a:lnTo>
                  <a:pt x="55885" y="437347"/>
                </a:lnTo>
                <a:close/>
              </a:path>
              <a:path w="1582420" h="504825">
                <a:moveTo>
                  <a:pt x="63338" y="427610"/>
                </a:moveTo>
                <a:lnTo>
                  <a:pt x="62752" y="428332"/>
                </a:lnTo>
                <a:lnTo>
                  <a:pt x="63042" y="427996"/>
                </a:lnTo>
                <a:lnTo>
                  <a:pt x="63338" y="427610"/>
                </a:lnTo>
                <a:close/>
              </a:path>
              <a:path w="1582420" h="504825">
                <a:moveTo>
                  <a:pt x="63042" y="427996"/>
                </a:moveTo>
                <a:lnTo>
                  <a:pt x="62752" y="428332"/>
                </a:lnTo>
                <a:lnTo>
                  <a:pt x="63042" y="427996"/>
                </a:lnTo>
                <a:close/>
              </a:path>
              <a:path w="1582420" h="504825">
                <a:moveTo>
                  <a:pt x="63376" y="427610"/>
                </a:moveTo>
                <a:lnTo>
                  <a:pt x="63042" y="427996"/>
                </a:lnTo>
                <a:lnTo>
                  <a:pt x="63376" y="427610"/>
                </a:lnTo>
                <a:close/>
              </a:path>
              <a:path w="1582420" h="504825">
                <a:moveTo>
                  <a:pt x="71601" y="418099"/>
                </a:moveTo>
                <a:lnTo>
                  <a:pt x="71296" y="418416"/>
                </a:lnTo>
                <a:lnTo>
                  <a:pt x="71601" y="418099"/>
                </a:lnTo>
                <a:close/>
              </a:path>
              <a:path w="1582420" h="504825">
                <a:moveTo>
                  <a:pt x="71891" y="417798"/>
                </a:moveTo>
                <a:lnTo>
                  <a:pt x="71601" y="418099"/>
                </a:lnTo>
                <a:lnTo>
                  <a:pt x="71891" y="417798"/>
                </a:lnTo>
                <a:close/>
              </a:path>
              <a:path w="1582420" h="504825">
                <a:moveTo>
                  <a:pt x="81178" y="408155"/>
                </a:moveTo>
                <a:lnTo>
                  <a:pt x="80845" y="408469"/>
                </a:lnTo>
                <a:lnTo>
                  <a:pt x="81178" y="408155"/>
                </a:lnTo>
                <a:close/>
              </a:path>
              <a:path w="1582420" h="504825">
                <a:moveTo>
                  <a:pt x="81411" y="407935"/>
                </a:moveTo>
                <a:lnTo>
                  <a:pt x="81178" y="408155"/>
                </a:lnTo>
                <a:lnTo>
                  <a:pt x="81411" y="407935"/>
                </a:lnTo>
                <a:close/>
              </a:path>
              <a:path w="1582420" h="504825">
                <a:moveTo>
                  <a:pt x="91933" y="398029"/>
                </a:moveTo>
                <a:lnTo>
                  <a:pt x="91572" y="398341"/>
                </a:lnTo>
                <a:lnTo>
                  <a:pt x="91933" y="398029"/>
                </a:lnTo>
                <a:close/>
              </a:path>
              <a:path w="1582420" h="504825">
                <a:moveTo>
                  <a:pt x="103410" y="388113"/>
                </a:moveTo>
                <a:lnTo>
                  <a:pt x="102698" y="388689"/>
                </a:lnTo>
                <a:lnTo>
                  <a:pt x="103103" y="388378"/>
                </a:lnTo>
                <a:lnTo>
                  <a:pt x="103410" y="388113"/>
                </a:lnTo>
                <a:close/>
              </a:path>
              <a:path w="1582420" h="504825">
                <a:moveTo>
                  <a:pt x="103103" y="388378"/>
                </a:moveTo>
                <a:lnTo>
                  <a:pt x="102698" y="388689"/>
                </a:lnTo>
                <a:lnTo>
                  <a:pt x="103103" y="388378"/>
                </a:lnTo>
                <a:close/>
              </a:path>
              <a:path w="1582420" h="504825">
                <a:moveTo>
                  <a:pt x="103449" y="388113"/>
                </a:moveTo>
                <a:lnTo>
                  <a:pt x="103103" y="388378"/>
                </a:lnTo>
                <a:lnTo>
                  <a:pt x="103449" y="388113"/>
                </a:lnTo>
                <a:close/>
              </a:path>
              <a:path w="1582420" h="504825">
                <a:moveTo>
                  <a:pt x="129493" y="368135"/>
                </a:moveTo>
                <a:lnTo>
                  <a:pt x="128655" y="368742"/>
                </a:lnTo>
                <a:lnTo>
                  <a:pt x="129009" y="368506"/>
                </a:lnTo>
                <a:lnTo>
                  <a:pt x="129493" y="368135"/>
                </a:lnTo>
                <a:close/>
              </a:path>
              <a:path w="1582420" h="504825">
                <a:moveTo>
                  <a:pt x="129009" y="368506"/>
                </a:moveTo>
                <a:lnTo>
                  <a:pt x="128655" y="368742"/>
                </a:lnTo>
                <a:lnTo>
                  <a:pt x="129009" y="368506"/>
                </a:lnTo>
                <a:close/>
              </a:path>
              <a:path w="1582420" h="504825">
                <a:moveTo>
                  <a:pt x="129565" y="368135"/>
                </a:moveTo>
                <a:lnTo>
                  <a:pt x="129009" y="368506"/>
                </a:lnTo>
                <a:lnTo>
                  <a:pt x="129565" y="368135"/>
                </a:lnTo>
                <a:close/>
              </a:path>
              <a:path w="1582420" h="504825">
                <a:moveTo>
                  <a:pt x="158607" y="348753"/>
                </a:moveTo>
                <a:lnTo>
                  <a:pt x="158288" y="348942"/>
                </a:lnTo>
                <a:lnTo>
                  <a:pt x="158607" y="348753"/>
                </a:lnTo>
                <a:close/>
              </a:path>
              <a:path w="1582420" h="504825">
                <a:moveTo>
                  <a:pt x="159087" y="348471"/>
                </a:moveTo>
                <a:lnTo>
                  <a:pt x="158607" y="348753"/>
                </a:lnTo>
                <a:lnTo>
                  <a:pt x="159087" y="348471"/>
                </a:lnTo>
                <a:close/>
              </a:path>
              <a:path w="1582420" h="504825">
                <a:moveTo>
                  <a:pt x="191727" y="329236"/>
                </a:moveTo>
                <a:lnTo>
                  <a:pt x="191470" y="329372"/>
                </a:lnTo>
                <a:lnTo>
                  <a:pt x="191727" y="329236"/>
                </a:lnTo>
                <a:close/>
              </a:path>
              <a:path w="1582420" h="504825">
                <a:moveTo>
                  <a:pt x="192166" y="329005"/>
                </a:moveTo>
                <a:lnTo>
                  <a:pt x="191727" y="329236"/>
                </a:lnTo>
                <a:lnTo>
                  <a:pt x="192166" y="329005"/>
                </a:lnTo>
                <a:close/>
              </a:path>
              <a:path w="1582420" h="504825">
                <a:moveTo>
                  <a:pt x="228411" y="309916"/>
                </a:moveTo>
                <a:lnTo>
                  <a:pt x="228013" y="310105"/>
                </a:lnTo>
                <a:lnTo>
                  <a:pt x="228411" y="309916"/>
                </a:lnTo>
                <a:close/>
              </a:path>
              <a:path w="1582420" h="504825">
                <a:moveTo>
                  <a:pt x="268190" y="291025"/>
                </a:moveTo>
                <a:lnTo>
                  <a:pt x="267771" y="291205"/>
                </a:lnTo>
                <a:lnTo>
                  <a:pt x="268190" y="291025"/>
                </a:lnTo>
                <a:close/>
              </a:path>
              <a:path w="1582420" h="504825">
                <a:moveTo>
                  <a:pt x="1552010" y="31203"/>
                </a:moveTo>
                <a:lnTo>
                  <a:pt x="1503472" y="31203"/>
                </a:lnTo>
                <a:lnTo>
                  <a:pt x="1504215" y="62615"/>
                </a:lnTo>
                <a:lnTo>
                  <a:pt x="1488344" y="62988"/>
                </a:lnTo>
                <a:lnTo>
                  <a:pt x="1488750" y="94227"/>
                </a:lnTo>
                <a:lnTo>
                  <a:pt x="1582370" y="45893"/>
                </a:lnTo>
                <a:lnTo>
                  <a:pt x="1552010" y="31203"/>
                </a:lnTo>
                <a:close/>
              </a:path>
              <a:path w="1582420" h="504825">
                <a:moveTo>
                  <a:pt x="1503472" y="31203"/>
                </a:moveTo>
                <a:lnTo>
                  <a:pt x="1487935" y="31569"/>
                </a:lnTo>
                <a:lnTo>
                  <a:pt x="1488344" y="62988"/>
                </a:lnTo>
                <a:lnTo>
                  <a:pt x="1504215" y="62615"/>
                </a:lnTo>
                <a:lnTo>
                  <a:pt x="1503472" y="31203"/>
                </a:lnTo>
                <a:close/>
              </a:path>
              <a:path w="1582420" h="504825">
                <a:moveTo>
                  <a:pt x="1487525" y="0"/>
                </a:moveTo>
                <a:lnTo>
                  <a:pt x="1487935" y="31569"/>
                </a:lnTo>
                <a:lnTo>
                  <a:pt x="1503472" y="31203"/>
                </a:lnTo>
                <a:lnTo>
                  <a:pt x="1552010" y="31203"/>
                </a:lnTo>
                <a:lnTo>
                  <a:pt x="148752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287767" y="6033418"/>
            <a:ext cx="841375" cy="810895"/>
          </a:xfrm>
          <a:custGeom>
            <a:avLst/>
            <a:gdLst/>
            <a:ahLst/>
            <a:cxnLst/>
            <a:rect l="l" t="t" r="r" b="b"/>
            <a:pathLst>
              <a:path w="841375" h="810895">
                <a:moveTo>
                  <a:pt x="840268" y="791735"/>
                </a:moveTo>
                <a:lnTo>
                  <a:pt x="808844" y="791735"/>
                </a:lnTo>
                <a:lnTo>
                  <a:pt x="808896" y="792656"/>
                </a:lnTo>
                <a:lnTo>
                  <a:pt x="809409" y="810718"/>
                </a:lnTo>
                <a:lnTo>
                  <a:pt x="840812" y="809765"/>
                </a:lnTo>
                <a:lnTo>
                  <a:pt x="840268" y="791735"/>
                </a:lnTo>
                <a:close/>
              </a:path>
              <a:path w="841375" h="810895">
                <a:moveTo>
                  <a:pt x="808859" y="792239"/>
                </a:moveTo>
                <a:lnTo>
                  <a:pt x="808871" y="792656"/>
                </a:lnTo>
                <a:lnTo>
                  <a:pt x="808859" y="792239"/>
                </a:lnTo>
                <a:close/>
              </a:path>
              <a:path w="841375" h="810895">
                <a:moveTo>
                  <a:pt x="838737" y="773714"/>
                </a:moveTo>
                <a:lnTo>
                  <a:pt x="807200" y="773714"/>
                </a:lnTo>
                <a:lnTo>
                  <a:pt x="807305" y="774604"/>
                </a:lnTo>
                <a:lnTo>
                  <a:pt x="808859" y="792239"/>
                </a:lnTo>
                <a:lnTo>
                  <a:pt x="808844" y="791735"/>
                </a:lnTo>
                <a:lnTo>
                  <a:pt x="840268" y="791735"/>
                </a:lnTo>
                <a:lnTo>
                  <a:pt x="840225" y="790321"/>
                </a:lnTo>
                <a:lnTo>
                  <a:pt x="838737" y="773714"/>
                </a:lnTo>
                <a:close/>
              </a:path>
              <a:path w="841375" h="810895">
                <a:moveTo>
                  <a:pt x="807241" y="774174"/>
                </a:moveTo>
                <a:lnTo>
                  <a:pt x="807280" y="774604"/>
                </a:lnTo>
                <a:lnTo>
                  <a:pt x="807241" y="774174"/>
                </a:lnTo>
                <a:close/>
              </a:path>
              <a:path w="841375" h="810895">
                <a:moveTo>
                  <a:pt x="836275" y="755736"/>
                </a:moveTo>
                <a:lnTo>
                  <a:pt x="804520" y="755736"/>
                </a:lnTo>
                <a:lnTo>
                  <a:pt x="804666" y="756584"/>
                </a:lnTo>
                <a:lnTo>
                  <a:pt x="807241" y="774174"/>
                </a:lnTo>
                <a:lnTo>
                  <a:pt x="807200" y="773714"/>
                </a:lnTo>
                <a:lnTo>
                  <a:pt x="838737" y="773714"/>
                </a:lnTo>
                <a:lnTo>
                  <a:pt x="838445" y="770458"/>
                </a:lnTo>
                <a:lnTo>
                  <a:pt x="836275" y="755736"/>
                </a:lnTo>
                <a:close/>
              </a:path>
              <a:path w="841375" h="810895">
                <a:moveTo>
                  <a:pt x="804589" y="756206"/>
                </a:moveTo>
                <a:lnTo>
                  <a:pt x="804645" y="756584"/>
                </a:lnTo>
                <a:lnTo>
                  <a:pt x="804589" y="756206"/>
                </a:lnTo>
                <a:close/>
              </a:path>
              <a:path w="841375" h="810895">
                <a:moveTo>
                  <a:pt x="832896" y="737820"/>
                </a:moveTo>
                <a:lnTo>
                  <a:pt x="800834" y="737820"/>
                </a:lnTo>
                <a:lnTo>
                  <a:pt x="801022" y="738637"/>
                </a:lnTo>
                <a:lnTo>
                  <a:pt x="804589" y="756206"/>
                </a:lnTo>
                <a:lnTo>
                  <a:pt x="804520" y="755736"/>
                </a:lnTo>
                <a:lnTo>
                  <a:pt x="836275" y="755736"/>
                </a:lnTo>
                <a:lnTo>
                  <a:pt x="835534" y="750710"/>
                </a:lnTo>
                <a:lnTo>
                  <a:pt x="832896" y="737820"/>
                </a:lnTo>
                <a:close/>
              </a:path>
              <a:path w="841375" h="810895">
                <a:moveTo>
                  <a:pt x="800923" y="738256"/>
                </a:moveTo>
                <a:lnTo>
                  <a:pt x="801001" y="738637"/>
                </a:lnTo>
                <a:lnTo>
                  <a:pt x="800923" y="738256"/>
                </a:lnTo>
                <a:close/>
              </a:path>
              <a:path w="841375" h="810895">
                <a:moveTo>
                  <a:pt x="828635" y="720030"/>
                </a:moveTo>
                <a:lnTo>
                  <a:pt x="796164" y="720030"/>
                </a:lnTo>
                <a:lnTo>
                  <a:pt x="796394" y="720805"/>
                </a:lnTo>
                <a:lnTo>
                  <a:pt x="800923" y="738256"/>
                </a:lnTo>
                <a:lnTo>
                  <a:pt x="800834" y="737820"/>
                </a:lnTo>
                <a:lnTo>
                  <a:pt x="832896" y="737820"/>
                </a:lnTo>
                <a:lnTo>
                  <a:pt x="831524" y="731119"/>
                </a:lnTo>
                <a:lnTo>
                  <a:pt x="828635" y="720030"/>
                </a:lnTo>
                <a:close/>
              </a:path>
              <a:path w="841375" h="810895">
                <a:moveTo>
                  <a:pt x="796234" y="720298"/>
                </a:moveTo>
                <a:lnTo>
                  <a:pt x="796366" y="720805"/>
                </a:lnTo>
                <a:lnTo>
                  <a:pt x="796234" y="720298"/>
                </a:lnTo>
                <a:close/>
              </a:path>
              <a:path w="841375" h="810895">
                <a:moveTo>
                  <a:pt x="823513" y="702376"/>
                </a:moveTo>
                <a:lnTo>
                  <a:pt x="790562" y="702376"/>
                </a:lnTo>
                <a:lnTo>
                  <a:pt x="790813" y="703109"/>
                </a:lnTo>
                <a:lnTo>
                  <a:pt x="796234" y="720298"/>
                </a:lnTo>
                <a:lnTo>
                  <a:pt x="796164" y="720030"/>
                </a:lnTo>
                <a:lnTo>
                  <a:pt x="828635" y="720030"/>
                </a:lnTo>
                <a:lnTo>
                  <a:pt x="826466" y="711706"/>
                </a:lnTo>
                <a:lnTo>
                  <a:pt x="823513" y="702376"/>
                </a:lnTo>
                <a:close/>
              </a:path>
              <a:path w="841375" h="810895">
                <a:moveTo>
                  <a:pt x="790684" y="702762"/>
                </a:moveTo>
                <a:lnTo>
                  <a:pt x="790794" y="703109"/>
                </a:lnTo>
                <a:lnTo>
                  <a:pt x="790684" y="702762"/>
                </a:lnTo>
                <a:close/>
              </a:path>
              <a:path w="841375" h="810895">
                <a:moveTo>
                  <a:pt x="817558" y="684911"/>
                </a:moveTo>
                <a:lnTo>
                  <a:pt x="784038" y="684911"/>
                </a:lnTo>
                <a:lnTo>
                  <a:pt x="784321" y="685612"/>
                </a:lnTo>
                <a:lnTo>
                  <a:pt x="790684" y="702762"/>
                </a:lnTo>
                <a:lnTo>
                  <a:pt x="790562" y="702376"/>
                </a:lnTo>
                <a:lnTo>
                  <a:pt x="823513" y="702376"/>
                </a:lnTo>
                <a:lnTo>
                  <a:pt x="820393" y="692523"/>
                </a:lnTo>
                <a:lnTo>
                  <a:pt x="817558" y="684911"/>
                </a:lnTo>
                <a:close/>
              </a:path>
              <a:path w="841375" h="810895">
                <a:moveTo>
                  <a:pt x="784155" y="685223"/>
                </a:moveTo>
                <a:lnTo>
                  <a:pt x="784300" y="685612"/>
                </a:lnTo>
                <a:lnTo>
                  <a:pt x="784155" y="685223"/>
                </a:lnTo>
                <a:close/>
              </a:path>
              <a:path w="841375" h="810895">
                <a:moveTo>
                  <a:pt x="810806" y="667665"/>
                </a:moveTo>
                <a:lnTo>
                  <a:pt x="776646" y="667665"/>
                </a:lnTo>
                <a:lnTo>
                  <a:pt x="777107" y="668649"/>
                </a:lnTo>
                <a:lnTo>
                  <a:pt x="784155" y="685223"/>
                </a:lnTo>
                <a:lnTo>
                  <a:pt x="784038" y="684911"/>
                </a:lnTo>
                <a:lnTo>
                  <a:pt x="817558" y="684911"/>
                </a:lnTo>
                <a:lnTo>
                  <a:pt x="813346" y="673602"/>
                </a:lnTo>
                <a:lnTo>
                  <a:pt x="810806" y="667665"/>
                </a:lnTo>
                <a:close/>
              </a:path>
              <a:path w="841375" h="810895">
                <a:moveTo>
                  <a:pt x="776868" y="668183"/>
                </a:moveTo>
                <a:lnTo>
                  <a:pt x="777067" y="668649"/>
                </a:lnTo>
                <a:lnTo>
                  <a:pt x="776868" y="668183"/>
                </a:lnTo>
                <a:close/>
              </a:path>
              <a:path w="841375" h="810895">
                <a:moveTo>
                  <a:pt x="776646" y="667665"/>
                </a:moveTo>
                <a:lnTo>
                  <a:pt x="776868" y="668183"/>
                </a:lnTo>
                <a:lnTo>
                  <a:pt x="777107" y="668649"/>
                </a:lnTo>
                <a:lnTo>
                  <a:pt x="776646" y="667665"/>
                </a:lnTo>
                <a:close/>
              </a:path>
              <a:path w="841375" h="810895">
                <a:moveTo>
                  <a:pt x="794472" y="633687"/>
                </a:moveTo>
                <a:lnTo>
                  <a:pt x="759170" y="633687"/>
                </a:lnTo>
                <a:lnTo>
                  <a:pt x="759861" y="634902"/>
                </a:lnTo>
                <a:lnTo>
                  <a:pt x="776868" y="668183"/>
                </a:lnTo>
                <a:lnTo>
                  <a:pt x="776646" y="667665"/>
                </a:lnTo>
                <a:lnTo>
                  <a:pt x="810806" y="667665"/>
                </a:lnTo>
                <a:lnTo>
                  <a:pt x="805305" y="654807"/>
                </a:lnTo>
                <a:lnTo>
                  <a:pt x="794472" y="633687"/>
                </a:lnTo>
                <a:close/>
              </a:path>
              <a:path w="841375" h="810895">
                <a:moveTo>
                  <a:pt x="759498" y="634325"/>
                </a:moveTo>
                <a:lnTo>
                  <a:pt x="759793" y="634902"/>
                </a:lnTo>
                <a:lnTo>
                  <a:pt x="759498" y="634325"/>
                </a:lnTo>
                <a:close/>
              </a:path>
              <a:path w="841375" h="810895">
                <a:moveTo>
                  <a:pt x="759170" y="633687"/>
                </a:moveTo>
                <a:lnTo>
                  <a:pt x="759498" y="634325"/>
                </a:lnTo>
                <a:lnTo>
                  <a:pt x="759861" y="634902"/>
                </a:lnTo>
                <a:lnTo>
                  <a:pt x="759170" y="633687"/>
                </a:lnTo>
                <a:close/>
              </a:path>
              <a:path w="841375" h="810895">
                <a:moveTo>
                  <a:pt x="775886" y="601426"/>
                </a:moveTo>
                <a:lnTo>
                  <a:pt x="738741" y="601426"/>
                </a:lnTo>
                <a:lnTo>
                  <a:pt x="739506" y="602526"/>
                </a:lnTo>
                <a:lnTo>
                  <a:pt x="759498" y="634325"/>
                </a:lnTo>
                <a:lnTo>
                  <a:pt x="759170" y="633687"/>
                </a:lnTo>
                <a:lnTo>
                  <a:pt x="794472" y="633687"/>
                </a:lnTo>
                <a:lnTo>
                  <a:pt x="786803" y="618735"/>
                </a:lnTo>
                <a:lnTo>
                  <a:pt x="775886" y="601426"/>
                </a:lnTo>
                <a:close/>
              </a:path>
              <a:path w="841375" h="810895">
                <a:moveTo>
                  <a:pt x="739084" y="601968"/>
                </a:moveTo>
                <a:lnTo>
                  <a:pt x="739435" y="602526"/>
                </a:lnTo>
                <a:lnTo>
                  <a:pt x="739084" y="601968"/>
                </a:lnTo>
                <a:close/>
              </a:path>
              <a:path w="841375" h="810895">
                <a:moveTo>
                  <a:pt x="738741" y="601426"/>
                </a:moveTo>
                <a:lnTo>
                  <a:pt x="739084" y="601968"/>
                </a:lnTo>
                <a:lnTo>
                  <a:pt x="739506" y="602526"/>
                </a:lnTo>
                <a:lnTo>
                  <a:pt x="738741" y="601426"/>
                </a:lnTo>
                <a:close/>
              </a:path>
              <a:path w="841375" h="810895">
                <a:moveTo>
                  <a:pt x="754902" y="570830"/>
                </a:moveTo>
                <a:lnTo>
                  <a:pt x="715486" y="570830"/>
                </a:lnTo>
                <a:lnTo>
                  <a:pt x="716323" y="571846"/>
                </a:lnTo>
                <a:lnTo>
                  <a:pt x="739084" y="601968"/>
                </a:lnTo>
                <a:lnTo>
                  <a:pt x="738741" y="601426"/>
                </a:lnTo>
                <a:lnTo>
                  <a:pt x="775886" y="601426"/>
                </a:lnTo>
                <a:lnTo>
                  <a:pt x="764950" y="584086"/>
                </a:lnTo>
                <a:lnTo>
                  <a:pt x="754902" y="570830"/>
                </a:lnTo>
                <a:close/>
              </a:path>
              <a:path w="841375" h="810895">
                <a:moveTo>
                  <a:pt x="715891" y="571365"/>
                </a:moveTo>
                <a:lnTo>
                  <a:pt x="716255" y="571846"/>
                </a:lnTo>
                <a:lnTo>
                  <a:pt x="715891" y="571365"/>
                </a:lnTo>
                <a:close/>
              </a:path>
              <a:path w="841375" h="810895">
                <a:moveTo>
                  <a:pt x="715486" y="570830"/>
                </a:moveTo>
                <a:lnTo>
                  <a:pt x="715891" y="571365"/>
                </a:lnTo>
                <a:lnTo>
                  <a:pt x="716323" y="571846"/>
                </a:lnTo>
                <a:lnTo>
                  <a:pt x="715486" y="570830"/>
                </a:lnTo>
                <a:close/>
              </a:path>
              <a:path w="841375" h="810895">
                <a:moveTo>
                  <a:pt x="731933" y="542224"/>
                </a:moveTo>
                <a:lnTo>
                  <a:pt x="689685" y="542224"/>
                </a:lnTo>
                <a:lnTo>
                  <a:pt x="690596" y="543156"/>
                </a:lnTo>
                <a:lnTo>
                  <a:pt x="715891" y="571365"/>
                </a:lnTo>
                <a:lnTo>
                  <a:pt x="715486" y="570830"/>
                </a:lnTo>
                <a:lnTo>
                  <a:pt x="754902" y="570830"/>
                </a:lnTo>
                <a:lnTo>
                  <a:pt x="740124" y="551333"/>
                </a:lnTo>
                <a:lnTo>
                  <a:pt x="731933" y="542224"/>
                </a:lnTo>
                <a:close/>
              </a:path>
              <a:path w="841375" h="810895">
                <a:moveTo>
                  <a:pt x="690122" y="542709"/>
                </a:moveTo>
                <a:lnTo>
                  <a:pt x="690523" y="543156"/>
                </a:lnTo>
                <a:lnTo>
                  <a:pt x="690122" y="542709"/>
                </a:lnTo>
                <a:close/>
              </a:path>
              <a:path w="841375" h="810895">
                <a:moveTo>
                  <a:pt x="689685" y="542224"/>
                </a:moveTo>
                <a:lnTo>
                  <a:pt x="690122" y="542709"/>
                </a:lnTo>
                <a:lnTo>
                  <a:pt x="690596" y="543156"/>
                </a:lnTo>
                <a:lnTo>
                  <a:pt x="689685" y="542224"/>
                </a:lnTo>
                <a:close/>
              </a:path>
              <a:path w="841375" h="810895">
                <a:moveTo>
                  <a:pt x="707487" y="515910"/>
                </a:moveTo>
                <a:lnTo>
                  <a:pt x="661644" y="515910"/>
                </a:lnTo>
                <a:lnTo>
                  <a:pt x="662649" y="516780"/>
                </a:lnTo>
                <a:lnTo>
                  <a:pt x="690122" y="542709"/>
                </a:lnTo>
                <a:lnTo>
                  <a:pt x="689685" y="542224"/>
                </a:lnTo>
                <a:lnTo>
                  <a:pt x="731933" y="542224"/>
                </a:lnTo>
                <a:lnTo>
                  <a:pt x="712606" y="520727"/>
                </a:lnTo>
                <a:lnTo>
                  <a:pt x="707487" y="515910"/>
                </a:lnTo>
                <a:close/>
              </a:path>
              <a:path w="841375" h="810895">
                <a:moveTo>
                  <a:pt x="662129" y="516366"/>
                </a:moveTo>
                <a:lnTo>
                  <a:pt x="662568" y="516780"/>
                </a:lnTo>
                <a:lnTo>
                  <a:pt x="662129" y="516366"/>
                </a:lnTo>
                <a:close/>
              </a:path>
              <a:path w="841375" h="810895">
                <a:moveTo>
                  <a:pt x="661644" y="515910"/>
                </a:moveTo>
                <a:lnTo>
                  <a:pt x="662129" y="516366"/>
                </a:lnTo>
                <a:lnTo>
                  <a:pt x="662649" y="516780"/>
                </a:lnTo>
                <a:lnTo>
                  <a:pt x="661644" y="515910"/>
                </a:lnTo>
                <a:close/>
              </a:path>
              <a:path w="841375" h="810895">
                <a:moveTo>
                  <a:pt x="682202" y="492194"/>
                </a:moveTo>
                <a:lnTo>
                  <a:pt x="631666" y="492194"/>
                </a:lnTo>
                <a:lnTo>
                  <a:pt x="632766" y="493000"/>
                </a:lnTo>
                <a:lnTo>
                  <a:pt x="662129" y="516366"/>
                </a:lnTo>
                <a:lnTo>
                  <a:pt x="661644" y="515910"/>
                </a:lnTo>
                <a:lnTo>
                  <a:pt x="707487" y="515910"/>
                </a:lnTo>
                <a:lnTo>
                  <a:pt x="682691" y="492581"/>
                </a:lnTo>
                <a:lnTo>
                  <a:pt x="682202" y="492194"/>
                </a:lnTo>
                <a:close/>
              </a:path>
              <a:path w="841375" h="810895">
                <a:moveTo>
                  <a:pt x="632268" y="492672"/>
                </a:moveTo>
                <a:lnTo>
                  <a:pt x="632682" y="493000"/>
                </a:lnTo>
                <a:lnTo>
                  <a:pt x="632268" y="492672"/>
                </a:lnTo>
                <a:close/>
              </a:path>
              <a:path w="841375" h="810895">
                <a:moveTo>
                  <a:pt x="631666" y="492194"/>
                </a:moveTo>
                <a:lnTo>
                  <a:pt x="632268" y="492672"/>
                </a:lnTo>
                <a:lnTo>
                  <a:pt x="632766" y="493000"/>
                </a:lnTo>
                <a:lnTo>
                  <a:pt x="631666" y="492194"/>
                </a:lnTo>
                <a:close/>
              </a:path>
              <a:path w="841375" h="810895">
                <a:moveTo>
                  <a:pt x="655981" y="471388"/>
                </a:moveTo>
                <a:lnTo>
                  <a:pt x="600044" y="471388"/>
                </a:lnTo>
                <a:lnTo>
                  <a:pt x="601269" y="472121"/>
                </a:lnTo>
                <a:lnTo>
                  <a:pt x="632268" y="492672"/>
                </a:lnTo>
                <a:lnTo>
                  <a:pt x="631666" y="492194"/>
                </a:lnTo>
                <a:lnTo>
                  <a:pt x="682202" y="492194"/>
                </a:lnTo>
                <a:lnTo>
                  <a:pt x="655981" y="471388"/>
                </a:lnTo>
                <a:close/>
              </a:path>
              <a:path w="841375" h="810895">
                <a:moveTo>
                  <a:pt x="600653" y="471791"/>
                </a:moveTo>
                <a:lnTo>
                  <a:pt x="601154" y="472121"/>
                </a:lnTo>
                <a:lnTo>
                  <a:pt x="600653" y="471791"/>
                </a:lnTo>
                <a:close/>
              </a:path>
              <a:path w="841375" h="810895">
                <a:moveTo>
                  <a:pt x="600044" y="471388"/>
                </a:moveTo>
                <a:lnTo>
                  <a:pt x="600653" y="471791"/>
                </a:lnTo>
                <a:lnTo>
                  <a:pt x="601269" y="472121"/>
                </a:lnTo>
                <a:lnTo>
                  <a:pt x="600044" y="471388"/>
                </a:lnTo>
                <a:close/>
              </a:path>
              <a:path w="841375" h="810895">
                <a:moveTo>
                  <a:pt x="630380" y="453776"/>
                </a:moveTo>
                <a:lnTo>
                  <a:pt x="567092" y="453776"/>
                </a:lnTo>
                <a:lnTo>
                  <a:pt x="568097" y="454268"/>
                </a:lnTo>
                <a:lnTo>
                  <a:pt x="600653" y="471791"/>
                </a:lnTo>
                <a:lnTo>
                  <a:pt x="600044" y="471388"/>
                </a:lnTo>
                <a:lnTo>
                  <a:pt x="655981" y="471388"/>
                </a:lnTo>
                <a:lnTo>
                  <a:pt x="650650" y="467158"/>
                </a:lnTo>
                <a:lnTo>
                  <a:pt x="630380" y="453776"/>
                </a:lnTo>
                <a:close/>
              </a:path>
              <a:path w="841375" h="810895">
                <a:moveTo>
                  <a:pt x="567565" y="454030"/>
                </a:moveTo>
                <a:lnTo>
                  <a:pt x="568009" y="454268"/>
                </a:lnTo>
                <a:lnTo>
                  <a:pt x="567565" y="454030"/>
                </a:lnTo>
                <a:close/>
              </a:path>
              <a:path w="841375" h="810895">
                <a:moveTo>
                  <a:pt x="567092" y="453776"/>
                </a:moveTo>
                <a:lnTo>
                  <a:pt x="567565" y="454030"/>
                </a:lnTo>
                <a:lnTo>
                  <a:pt x="568097" y="454268"/>
                </a:lnTo>
                <a:lnTo>
                  <a:pt x="567092" y="453776"/>
                </a:lnTo>
                <a:close/>
              </a:path>
              <a:path w="841375" h="810895">
                <a:moveTo>
                  <a:pt x="619230" y="446415"/>
                </a:moveTo>
                <a:lnTo>
                  <a:pt x="550559" y="446415"/>
                </a:lnTo>
                <a:lnTo>
                  <a:pt x="551281" y="446708"/>
                </a:lnTo>
                <a:lnTo>
                  <a:pt x="567565" y="454030"/>
                </a:lnTo>
                <a:lnTo>
                  <a:pt x="567092" y="453776"/>
                </a:lnTo>
                <a:lnTo>
                  <a:pt x="630380" y="453776"/>
                </a:lnTo>
                <a:lnTo>
                  <a:pt x="619230" y="446415"/>
                </a:lnTo>
                <a:close/>
              </a:path>
              <a:path w="841375" h="810895">
                <a:moveTo>
                  <a:pt x="550765" y="446507"/>
                </a:moveTo>
                <a:lnTo>
                  <a:pt x="551213" y="446708"/>
                </a:lnTo>
                <a:lnTo>
                  <a:pt x="550765" y="446507"/>
                </a:lnTo>
                <a:close/>
              </a:path>
              <a:path w="841375" h="810895">
                <a:moveTo>
                  <a:pt x="607453" y="439787"/>
                </a:moveTo>
                <a:lnTo>
                  <a:pt x="533491" y="439787"/>
                </a:lnTo>
                <a:lnTo>
                  <a:pt x="534245" y="440059"/>
                </a:lnTo>
                <a:lnTo>
                  <a:pt x="550765" y="446507"/>
                </a:lnTo>
                <a:lnTo>
                  <a:pt x="550559" y="446415"/>
                </a:lnTo>
                <a:lnTo>
                  <a:pt x="619230" y="446415"/>
                </a:lnTo>
                <a:lnTo>
                  <a:pt x="616756" y="444782"/>
                </a:lnTo>
                <a:lnTo>
                  <a:pt x="607453" y="439787"/>
                </a:lnTo>
                <a:close/>
              </a:path>
              <a:path w="841375" h="810895">
                <a:moveTo>
                  <a:pt x="533880" y="439938"/>
                </a:moveTo>
                <a:lnTo>
                  <a:pt x="534191" y="440059"/>
                </a:lnTo>
                <a:lnTo>
                  <a:pt x="533880" y="439938"/>
                </a:lnTo>
                <a:close/>
              </a:path>
              <a:path w="841375" h="810895">
                <a:moveTo>
                  <a:pt x="596845" y="434091"/>
                </a:moveTo>
                <a:lnTo>
                  <a:pt x="516235" y="434091"/>
                </a:lnTo>
                <a:lnTo>
                  <a:pt x="517041" y="434332"/>
                </a:lnTo>
                <a:lnTo>
                  <a:pt x="533880" y="439938"/>
                </a:lnTo>
                <a:lnTo>
                  <a:pt x="533491" y="439787"/>
                </a:lnTo>
                <a:lnTo>
                  <a:pt x="607453" y="439787"/>
                </a:lnTo>
                <a:lnTo>
                  <a:pt x="596845" y="434091"/>
                </a:lnTo>
                <a:close/>
              </a:path>
              <a:path w="841375" h="810895">
                <a:moveTo>
                  <a:pt x="516592" y="434209"/>
                </a:moveTo>
                <a:lnTo>
                  <a:pt x="516962" y="434332"/>
                </a:lnTo>
                <a:lnTo>
                  <a:pt x="516592" y="434209"/>
                </a:lnTo>
                <a:close/>
              </a:path>
              <a:path w="841375" h="810895">
                <a:moveTo>
                  <a:pt x="588050" y="429369"/>
                </a:moveTo>
                <a:lnTo>
                  <a:pt x="498843" y="429369"/>
                </a:lnTo>
                <a:lnTo>
                  <a:pt x="499691" y="429578"/>
                </a:lnTo>
                <a:lnTo>
                  <a:pt x="516592" y="434209"/>
                </a:lnTo>
                <a:lnTo>
                  <a:pt x="516235" y="434091"/>
                </a:lnTo>
                <a:lnTo>
                  <a:pt x="596845" y="434091"/>
                </a:lnTo>
                <a:lnTo>
                  <a:pt x="588050" y="429369"/>
                </a:lnTo>
                <a:close/>
              </a:path>
              <a:path w="841375" h="810895">
                <a:moveTo>
                  <a:pt x="499317" y="429498"/>
                </a:moveTo>
                <a:lnTo>
                  <a:pt x="499611" y="429578"/>
                </a:lnTo>
                <a:lnTo>
                  <a:pt x="499317" y="429498"/>
                </a:lnTo>
                <a:close/>
              </a:path>
              <a:path w="841375" h="810895">
                <a:moveTo>
                  <a:pt x="581061" y="425651"/>
                </a:moveTo>
                <a:lnTo>
                  <a:pt x="481357" y="425651"/>
                </a:lnTo>
                <a:lnTo>
                  <a:pt x="482247" y="425819"/>
                </a:lnTo>
                <a:lnTo>
                  <a:pt x="499317" y="429498"/>
                </a:lnTo>
                <a:lnTo>
                  <a:pt x="498843" y="429369"/>
                </a:lnTo>
                <a:lnTo>
                  <a:pt x="588050" y="429369"/>
                </a:lnTo>
                <a:lnTo>
                  <a:pt x="581435" y="425819"/>
                </a:lnTo>
                <a:lnTo>
                  <a:pt x="581061" y="425651"/>
                </a:lnTo>
                <a:close/>
              </a:path>
              <a:path w="841375" h="810895">
                <a:moveTo>
                  <a:pt x="481857" y="425759"/>
                </a:moveTo>
                <a:lnTo>
                  <a:pt x="482139" y="425819"/>
                </a:lnTo>
                <a:lnTo>
                  <a:pt x="481857" y="425759"/>
                </a:lnTo>
                <a:close/>
              </a:path>
              <a:path w="841375" h="810895">
                <a:moveTo>
                  <a:pt x="481357" y="425651"/>
                </a:moveTo>
                <a:lnTo>
                  <a:pt x="481857" y="425759"/>
                </a:lnTo>
                <a:lnTo>
                  <a:pt x="482247" y="425819"/>
                </a:lnTo>
                <a:lnTo>
                  <a:pt x="481357" y="425651"/>
                </a:lnTo>
                <a:close/>
              </a:path>
              <a:path w="841375" h="810895">
                <a:moveTo>
                  <a:pt x="464255" y="423031"/>
                </a:moveTo>
                <a:lnTo>
                  <a:pt x="481857" y="425759"/>
                </a:lnTo>
                <a:lnTo>
                  <a:pt x="481357" y="425651"/>
                </a:lnTo>
                <a:lnTo>
                  <a:pt x="581061" y="425651"/>
                </a:lnTo>
                <a:lnTo>
                  <a:pt x="575311" y="423076"/>
                </a:lnTo>
                <a:lnTo>
                  <a:pt x="464729" y="423076"/>
                </a:lnTo>
                <a:lnTo>
                  <a:pt x="464255" y="423031"/>
                </a:lnTo>
                <a:close/>
              </a:path>
              <a:path w="841375" h="810895">
                <a:moveTo>
                  <a:pt x="463797" y="422960"/>
                </a:moveTo>
                <a:lnTo>
                  <a:pt x="464255" y="423031"/>
                </a:lnTo>
                <a:lnTo>
                  <a:pt x="464729" y="423076"/>
                </a:lnTo>
                <a:lnTo>
                  <a:pt x="463797" y="422960"/>
                </a:lnTo>
                <a:close/>
              </a:path>
              <a:path w="841375" h="810895">
                <a:moveTo>
                  <a:pt x="575054" y="422960"/>
                </a:moveTo>
                <a:lnTo>
                  <a:pt x="463797" y="422960"/>
                </a:lnTo>
                <a:lnTo>
                  <a:pt x="464729" y="423076"/>
                </a:lnTo>
                <a:lnTo>
                  <a:pt x="575311" y="423076"/>
                </a:lnTo>
                <a:lnTo>
                  <a:pt x="575054" y="422960"/>
                </a:lnTo>
                <a:close/>
              </a:path>
              <a:path w="841375" h="810895">
                <a:moveTo>
                  <a:pt x="446557" y="421381"/>
                </a:moveTo>
                <a:lnTo>
                  <a:pt x="464255" y="423031"/>
                </a:lnTo>
                <a:lnTo>
                  <a:pt x="463797" y="422960"/>
                </a:lnTo>
                <a:lnTo>
                  <a:pt x="575054" y="422960"/>
                </a:lnTo>
                <a:lnTo>
                  <a:pt x="571571" y="421400"/>
                </a:lnTo>
                <a:lnTo>
                  <a:pt x="447180" y="421400"/>
                </a:lnTo>
                <a:lnTo>
                  <a:pt x="446557" y="421381"/>
                </a:lnTo>
                <a:close/>
              </a:path>
              <a:path w="841375" h="810895">
                <a:moveTo>
                  <a:pt x="446206" y="421348"/>
                </a:moveTo>
                <a:lnTo>
                  <a:pt x="446557" y="421381"/>
                </a:lnTo>
                <a:lnTo>
                  <a:pt x="447180" y="421400"/>
                </a:lnTo>
                <a:lnTo>
                  <a:pt x="446206" y="421348"/>
                </a:lnTo>
                <a:close/>
              </a:path>
              <a:path w="841375" h="810895">
                <a:moveTo>
                  <a:pt x="571454" y="421348"/>
                </a:moveTo>
                <a:lnTo>
                  <a:pt x="446206" y="421348"/>
                </a:lnTo>
                <a:lnTo>
                  <a:pt x="447180" y="421400"/>
                </a:lnTo>
                <a:lnTo>
                  <a:pt x="571571" y="421400"/>
                </a:lnTo>
                <a:close/>
              </a:path>
              <a:path w="841375" h="810895">
                <a:moveTo>
                  <a:pt x="62205" y="91008"/>
                </a:moveTo>
                <a:lnTo>
                  <a:pt x="31187" y="95501"/>
                </a:lnTo>
                <a:lnTo>
                  <a:pt x="31527" y="97745"/>
                </a:lnTo>
                <a:lnTo>
                  <a:pt x="37841" y="117713"/>
                </a:lnTo>
                <a:lnTo>
                  <a:pt x="52930" y="155440"/>
                </a:lnTo>
                <a:lnTo>
                  <a:pt x="71432" y="191502"/>
                </a:lnTo>
                <a:lnTo>
                  <a:pt x="93285" y="226150"/>
                </a:lnTo>
                <a:lnTo>
                  <a:pt x="118122" y="258903"/>
                </a:lnTo>
                <a:lnTo>
                  <a:pt x="145629" y="289509"/>
                </a:lnTo>
                <a:lnTo>
                  <a:pt x="175544" y="317665"/>
                </a:lnTo>
                <a:lnTo>
                  <a:pt x="207585" y="343078"/>
                </a:lnTo>
                <a:lnTo>
                  <a:pt x="241479" y="365454"/>
                </a:lnTo>
                <a:lnTo>
                  <a:pt x="276800" y="384417"/>
                </a:lnTo>
                <a:lnTo>
                  <a:pt x="313728" y="399872"/>
                </a:lnTo>
                <a:lnTo>
                  <a:pt x="351539" y="411285"/>
                </a:lnTo>
                <a:lnTo>
                  <a:pt x="390103" y="418385"/>
                </a:lnTo>
                <a:lnTo>
                  <a:pt x="446557" y="421381"/>
                </a:lnTo>
                <a:lnTo>
                  <a:pt x="446206" y="421348"/>
                </a:lnTo>
                <a:lnTo>
                  <a:pt x="571454" y="421348"/>
                </a:lnTo>
                <a:lnTo>
                  <a:pt x="525711" y="404144"/>
                </a:lnTo>
                <a:lnTo>
                  <a:pt x="487482" y="394836"/>
                </a:lnTo>
                <a:lnTo>
                  <a:pt x="448656" y="390019"/>
                </a:lnTo>
                <a:lnTo>
                  <a:pt x="412719" y="388888"/>
                </a:lnTo>
                <a:lnTo>
                  <a:pt x="412029" y="388888"/>
                </a:lnTo>
                <a:lnTo>
                  <a:pt x="411055" y="388836"/>
                </a:lnTo>
                <a:lnTo>
                  <a:pt x="411468" y="388836"/>
                </a:lnTo>
                <a:lnTo>
                  <a:pt x="394741" y="387276"/>
                </a:lnTo>
                <a:lnTo>
                  <a:pt x="394438" y="387276"/>
                </a:lnTo>
                <a:lnTo>
                  <a:pt x="393506" y="387160"/>
                </a:lnTo>
                <a:lnTo>
                  <a:pt x="393694" y="387160"/>
                </a:lnTo>
                <a:lnTo>
                  <a:pt x="377069" y="384585"/>
                </a:lnTo>
                <a:lnTo>
                  <a:pt x="376878" y="384585"/>
                </a:lnTo>
                <a:lnTo>
                  <a:pt x="375988" y="384417"/>
                </a:lnTo>
                <a:lnTo>
                  <a:pt x="359521" y="380867"/>
                </a:lnTo>
                <a:lnTo>
                  <a:pt x="359392" y="380867"/>
                </a:lnTo>
                <a:lnTo>
                  <a:pt x="358544" y="380658"/>
                </a:lnTo>
                <a:lnTo>
                  <a:pt x="342076" y="376145"/>
                </a:lnTo>
                <a:lnTo>
                  <a:pt x="341193" y="375904"/>
                </a:lnTo>
                <a:lnTo>
                  <a:pt x="324811" y="370449"/>
                </a:lnTo>
                <a:lnTo>
                  <a:pt x="323990" y="370177"/>
                </a:lnTo>
                <a:lnTo>
                  <a:pt x="306954" y="363528"/>
                </a:lnTo>
                <a:lnTo>
                  <a:pt x="291236" y="356460"/>
                </a:lnTo>
                <a:lnTo>
                  <a:pt x="290137" y="355968"/>
                </a:lnTo>
                <a:lnTo>
                  <a:pt x="258331" y="338848"/>
                </a:lnTo>
                <a:lnTo>
                  <a:pt x="258191" y="338848"/>
                </a:lnTo>
                <a:lnTo>
                  <a:pt x="256965" y="338115"/>
                </a:lnTo>
                <a:lnTo>
                  <a:pt x="226690" y="318042"/>
                </a:lnTo>
                <a:lnTo>
                  <a:pt x="225469" y="317236"/>
                </a:lnTo>
                <a:lnTo>
                  <a:pt x="196680" y="294326"/>
                </a:lnTo>
                <a:lnTo>
                  <a:pt x="195585" y="293457"/>
                </a:lnTo>
                <a:lnTo>
                  <a:pt x="168629" y="268012"/>
                </a:lnTo>
                <a:lnTo>
                  <a:pt x="167638" y="267080"/>
                </a:lnTo>
                <a:lnTo>
                  <a:pt x="142825" y="239406"/>
                </a:lnTo>
                <a:lnTo>
                  <a:pt x="141911" y="238390"/>
                </a:lnTo>
                <a:lnTo>
                  <a:pt x="119562" y="208810"/>
                </a:lnTo>
                <a:lnTo>
                  <a:pt x="118729" y="207710"/>
                </a:lnTo>
                <a:lnTo>
                  <a:pt x="99140" y="176549"/>
                </a:lnTo>
                <a:lnTo>
                  <a:pt x="98373" y="175334"/>
                </a:lnTo>
                <a:lnTo>
                  <a:pt x="81633" y="142571"/>
                </a:lnTo>
                <a:lnTo>
                  <a:pt x="81128" y="141587"/>
                </a:lnTo>
                <a:lnTo>
                  <a:pt x="74214" y="125326"/>
                </a:lnTo>
                <a:lnTo>
                  <a:pt x="73913" y="124624"/>
                </a:lnTo>
                <a:lnTo>
                  <a:pt x="67694" y="107860"/>
                </a:lnTo>
                <a:lnTo>
                  <a:pt x="62599" y="91829"/>
                </a:lnTo>
                <a:lnTo>
                  <a:pt x="62396" y="91829"/>
                </a:lnTo>
                <a:lnTo>
                  <a:pt x="62205" y="91008"/>
                </a:lnTo>
                <a:close/>
              </a:path>
              <a:path w="841375" h="810895">
                <a:moveTo>
                  <a:pt x="411055" y="388836"/>
                </a:moveTo>
                <a:lnTo>
                  <a:pt x="412029" y="388888"/>
                </a:lnTo>
                <a:lnTo>
                  <a:pt x="411678" y="388855"/>
                </a:lnTo>
                <a:lnTo>
                  <a:pt x="411055" y="388836"/>
                </a:lnTo>
                <a:close/>
              </a:path>
              <a:path w="841375" h="810895">
                <a:moveTo>
                  <a:pt x="411678" y="388855"/>
                </a:moveTo>
                <a:lnTo>
                  <a:pt x="412029" y="388888"/>
                </a:lnTo>
                <a:lnTo>
                  <a:pt x="412719" y="388888"/>
                </a:lnTo>
                <a:lnTo>
                  <a:pt x="411678" y="388855"/>
                </a:lnTo>
                <a:close/>
              </a:path>
              <a:path w="841375" h="810895">
                <a:moveTo>
                  <a:pt x="411468" y="388836"/>
                </a:moveTo>
                <a:lnTo>
                  <a:pt x="411055" y="388836"/>
                </a:lnTo>
                <a:lnTo>
                  <a:pt x="411678" y="388855"/>
                </a:lnTo>
                <a:lnTo>
                  <a:pt x="411468" y="388836"/>
                </a:lnTo>
                <a:close/>
              </a:path>
              <a:path w="841375" h="810895">
                <a:moveTo>
                  <a:pt x="393506" y="387160"/>
                </a:moveTo>
                <a:lnTo>
                  <a:pt x="394438" y="387276"/>
                </a:lnTo>
                <a:lnTo>
                  <a:pt x="393980" y="387205"/>
                </a:lnTo>
                <a:lnTo>
                  <a:pt x="393506" y="387160"/>
                </a:lnTo>
                <a:close/>
              </a:path>
              <a:path w="841375" h="810895">
                <a:moveTo>
                  <a:pt x="393980" y="387205"/>
                </a:moveTo>
                <a:lnTo>
                  <a:pt x="394438" y="387276"/>
                </a:lnTo>
                <a:lnTo>
                  <a:pt x="394741" y="387276"/>
                </a:lnTo>
                <a:lnTo>
                  <a:pt x="393980" y="387205"/>
                </a:lnTo>
                <a:close/>
              </a:path>
              <a:path w="841375" h="810895">
                <a:moveTo>
                  <a:pt x="393694" y="387160"/>
                </a:moveTo>
                <a:lnTo>
                  <a:pt x="393506" y="387160"/>
                </a:lnTo>
                <a:lnTo>
                  <a:pt x="393980" y="387205"/>
                </a:lnTo>
                <a:lnTo>
                  <a:pt x="393694" y="387160"/>
                </a:lnTo>
                <a:close/>
              </a:path>
              <a:path w="841375" h="810895">
                <a:moveTo>
                  <a:pt x="375988" y="384417"/>
                </a:moveTo>
                <a:lnTo>
                  <a:pt x="376878" y="384585"/>
                </a:lnTo>
                <a:lnTo>
                  <a:pt x="376378" y="384477"/>
                </a:lnTo>
                <a:lnTo>
                  <a:pt x="375988" y="384417"/>
                </a:lnTo>
                <a:close/>
              </a:path>
              <a:path w="841375" h="810895">
                <a:moveTo>
                  <a:pt x="376378" y="384477"/>
                </a:moveTo>
                <a:lnTo>
                  <a:pt x="376878" y="384585"/>
                </a:lnTo>
                <a:lnTo>
                  <a:pt x="377069" y="384585"/>
                </a:lnTo>
                <a:lnTo>
                  <a:pt x="376378" y="384477"/>
                </a:lnTo>
                <a:close/>
              </a:path>
              <a:path w="841375" h="810895">
                <a:moveTo>
                  <a:pt x="376096" y="384417"/>
                </a:moveTo>
                <a:lnTo>
                  <a:pt x="376378" y="384477"/>
                </a:lnTo>
                <a:lnTo>
                  <a:pt x="376096" y="384417"/>
                </a:lnTo>
                <a:close/>
              </a:path>
              <a:path w="841375" h="810895">
                <a:moveTo>
                  <a:pt x="358917" y="380738"/>
                </a:moveTo>
                <a:lnTo>
                  <a:pt x="359392" y="380867"/>
                </a:lnTo>
                <a:lnTo>
                  <a:pt x="359521" y="380867"/>
                </a:lnTo>
                <a:lnTo>
                  <a:pt x="358917" y="380738"/>
                </a:lnTo>
                <a:close/>
              </a:path>
              <a:path w="841375" h="810895">
                <a:moveTo>
                  <a:pt x="358624" y="380658"/>
                </a:moveTo>
                <a:lnTo>
                  <a:pt x="358917" y="380738"/>
                </a:lnTo>
                <a:lnTo>
                  <a:pt x="358624" y="380658"/>
                </a:lnTo>
                <a:close/>
              </a:path>
              <a:path w="841375" h="810895">
                <a:moveTo>
                  <a:pt x="341643" y="376027"/>
                </a:moveTo>
                <a:lnTo>
                  <a:pt x="342000" y="376145"/>
                </a:lnTo>
                <a:lnTo>
                  <a:pt x="341643" y="376027"/>
                </a:lnTo>
                <a:close/>
              </a:path>
              <a:path w="841375" h="810895">
                <a:moveTo>
                  <a:pt x="341273" y="375904"/>
                </a:moveTo>
                <a:lnTo>
                  <a:pt x="341643" y="376027"/>
                </a:lnTo>
                <a:lnTo>
                  <a:pt x="341273" y="375904"/>
                </a:lnTo>
                <a:close/>
              </a:path>
              <a:path w="841375" h="810895">
                <a:moveTo>
                  <a:pt x="324355" y="370298"/>
                </a:moveTo>
                <a:lnTo>
                  <a:pt x="324744" y="370449"/>
                </a:lnTo>
                <a:lnTo>
                  <a:pt x="324355" y="370298"/>
                </a:lnTo>
                <a:close/>
              </a:path>
              <a:path w="841375" h="810895">
                <a:moveTo>
                  <a:pt x="324044" y="370177"/>
                </a:moveTo>
                <a:lnTo>
                  <a:pt x="324355" y="370298"/>
                </a:lnTo>
                <a:lnTo>
                  <a:pt x="324044" y="370177"/>
                </a:lnTo>
                <a:close/>
              </a:path>
              <a:path w="841375" h="810895">
                <a:moveTo>
                  <a:pt x="307470" y="363729"/>
                </a:moveTo>
                <a:lnTo>
                  <a:pt x="307676" y="363821"/>
                </a:lnTo>
                <a:lnTo>
                  <a:pt x="307470" y="363729"/>
                </a:lnTo>
                <a:close/>
              </a:path>
              <a:path w="841375" h="810895">
                <a:moveTo>
                  <a:pt x="307021" y="363528"/>
                </a:moveTo>
                <a:lnTo>
                  <a:pt x="307470" y="363729"/>
                </a:lnTo>
                <a:lnTo>
                  <a:pt x="307021" y="363528"/>
                </a:lnTo>
                <a:close/>
              </a:path>
              <a:path w="841375" h="810895">
                <a:moveTo>
                  <a:pt x="290137" y="355968"/>
                </a:moveTo>
                <a:lnTo>
                  <a:pt x="291142" y="356460"/>
                </a:lnTo>
                <a:lnTo>
                  <a:pt x="290670" y="356206"/>
                </a:lnTo>
                <a:lnTo>
                  <a:pt x="290137" y="355968"/>
                </a:lnTo>
                <a:close/>
              </a:path>
              <a:path w="841375" h="810895">
                <a:moveTo>
                  <a:pt x="290670" y="356206"/>
                </a:moveTo>
                <a:lnTo>
                  <a:pt x="291142" y="356460"/>
                </a:lnTo>
                <a:lnTo>
                  <a:pt x="290670" y="356206"/>
                </a:lnTo>
                <a:close/>
              </a:path>
              <a:path w="841375" h="810895">
                <a:moveTo>
                  <a:pt x="290226" y="355968"/>
                </a:moveTo>
                <a:lnTo>
                  <a:pt x="290670" y="356206"/>
                </a:lnTo>
                <a:lnTo>
                  <a:pt x="290226" y="355968"/>
                </a:lnTo>
                <a:close/>
              </a:path>
              <a:path w="841375" h="810895">
                <a:moveTo>
                  <a:pt x="256965" y="338115"/>
                </a:moveTo>
                <a:lnTo>
                  <a:pt x="258191" y="338848"/>
                </a:lnTo>
                <a:lnTo>
                  <a:pt x="257581" y="338445"/>
                </a:lnTo>
                <a:lnTo>
                  <a:pt x="256965" y="338115"/>
                </a:lnTo>
                <a:close/>
              </a:path>
              <a:path w="841375" h="810895">
                <a:moveTo>
                  <a:pt x="257581" y="338445"/>
                </a:moveTo>
                <a:lnTo>
                  <a:pt x="258191" y="338848"/>
                </a:lnTo>
                <a:lnTo>
                  <a:pt x="258331" y="338848"/>
                </a:lnTo>
                <a:lnTo>
                  <a:pt x="257581" y="338445"/>
                </a:lnTo>
                <a:close/>
              </a:path>
              <a:path w="841375" h="810895">
                <a:moveTo>
                  <a:pt x="257081" y="338115"/>
                </a:moveTo>
                <a:lnTo>
                  <a:pt x="257581" y="338445"/>
                </a:lnTo>
                <a:lnTo>
                  <a:pt x="257081" y="338115"/>
                </a:lnTo>
                <a:close/>
              </a:path>
              <a:path w="841375" h="810895">
                <a:moveTo>
                  <a:pt x="225469" y="317236"/>
                </a:moveTo>
                <a:lnTo>
                  <a:pt x="226569" y="318042"/>
                </a:lnTo>
                <a:lnTo>
                  <a:pt x="225966" y="317564"/>
                </a:lnTo>
                <a:lnTo>
                  <a:pt x="225469" y="317236"/>
                </a:lnTo>
                <a:close/>
              </a:path>
              <a:path w="841375" h="810895">
                <a:moveTo>
                  <a:pt x="225966" y="317564"/>
                </a:moveTo>
                <a:lnTo>
                  <a:pt x="226569" y="318042"/>
                </a:lnTo>
                <a:lnTo>
                  <a:pt x="225966" y="317564"/>
                </a:lnTo>
                <a:close/>
              </a:path>
              <a:path w="841375" h="810895">
                <a:moveTo>
                  <a:pt x="225552" y="317236"/>
                </a:moveTo>
                <a:lnTo>
                  <a:pt x="225966" y="317564"/>
                </a:lnTo>
                <a:lnTo>
                  <a:pt x="225552" y="317236"/>
                </a:lnTo>
                <a:close/>
              </a:path>
              <a:path w="841375" h="810895">
                <a:moveTo>
                  <a:pt x="195585" y="293457"/>
                </a:moveTo>
                <a:lnTo>
                  <a:pt x="196590" y="294326"/>
                </a:lnTo>
                <a:lnTo>
                  <a:pt x="196106" y="293870"/>
                </a:lnTo>
                <a:lnTo>
                  <a:pt x="195585" y="293457"/>
                </a:lnTo>
                <a:close/>
              </a:path>
              <a:path w="841375" h="810895">
                <a:moveTo>
                  <a:pt x="196106" y="293870"/>
                </a:moveTo>
                <a:lnTo>
                  <a:pt x="196590" y="294326"/>
                </a:lnTo>
                <a:lnTo>
                  <a:pt x="196106" y="293870"/>
                </a:lnTo>
                <a:close/>
              </a:path>
              <a:path w="841375" h="810895">
                <a:moveTo>
                  <a:pt x="195667" y="293457"/>
                </a:moveTo>
                <a:lnTo>
                  <a:pt x="196106" y="293870"/>
                </a:lnTo>
                <a:lnTo>
                  <a:pt x="195667" y="293457"/>
                </a:lnTo>
                <a:close/>
              </a:path>
              <a:path w="841375" h="810895">
                <a:moveTo>
                  <a:pt x="167638" y="267080"/>
                </a:moveTo>
                <a:lnTo>
                  <a:pt x="168549" y="268012"/>
                </a:lnTo>
                <a:lnTo>
                  <a:pt x="168113" y="267527"/>
                </a:lnTo>
                <a:lnTo>
                  <a:pt x="167638" y="267080"/>
                </a:lnTo>
                <a:close/>
              </a:path>
              <a:path w="841375" h="810895">
                <a:moveTo>
                  <a:pt x="168113" y="267527"/>
                </a:moveTo>
                <a:lnTo>
                  <a:pt x="168549" y="268012"/>
                </a:lnTo>
                <a:lnTo>
                  <a:pt x="168113" y="267527"/>
                </a:lnTo>
                <a:close/>
              </a:path>
              <a:path w="841375" h="810895">
                <a:moveTo>
                  <a:pt x="167711" y="267080"/>
                </a:moveTo>
                <a:lnTo>
                  <a:pt x="168113" y="267527"/>
                </a:lnTo>
                <a:lnTo>
                  <a:pt x="167711" y="267080"/>
                </a:lnTo>
                <a:close/>
              </a:path>
              <a:path w="841375" h="810895">
                <a:moveTo>
                  <a:pt x="141911" y="238390"/>
                </a:moveTo>
                <a:lnTo>
                  <a:pt x="142749" y="239406"/>
                </a:lnTo>
                <a:lnTo>
                  <a:pt x="142343" y="238871"/>
                </a:lnTo>
                <a:lnTo>
                  <a:pt x="141911" y="238390"/>
                </a:lnTo>
                <a:close/>
              </a:path>
              <a:path w="841375" h="810895">
                <a:moveTo>
                  <a:pt x="142343" y="238871"/>
                </a:moveTo>
                <a:lnTo>
                  <a:pt x="142749" y="239406"/>
                </a:lnTo>
                <a:lnTo>
                  <a:pt x="142343" y="238871"/>
                </a:lnTo>
                <a:close/>
              </a:path>
              <a:path w="841375" h="810895">
                <a:moveTo>
                  <a:pt x="141979" y="238390"/>
                </a:moveTo>
                <a:lnTo>
                  <a:pt x="142343" y="238871"/>
                </a:lnTo>
                <a:lnTo>
                  <a:pt x="141979" y="238390"/>
                </a:lnTo>
                <a:close/>
              </a:path>
              <a:path w="841375" h="810895">
                <a:moveTo>
                  <a:pt x="118729" y="207710"/>
                </a:moveTo>
                <a:lnTo>
                  <a:pt x="119493" y="208810"/>
                </a:lnTo>
                <a:lnTo>
                  <a:pt x="119151" y="208268"/>
                </a:lnTo>
                <a:lnTo>
                  <a:pt x="118729" y="207710"/>
                </a:lnTo>
                <a:close/>
              </a:path>
              <a:path w="841375" h="810895">
                <a:moveTo>
                  <a:pt x="119151" y="208268"/>
                </a:moveTo>
                <a:lnTo>
                  <a:pt x="119493" y="208810"/>
                </a:lnTo>
                <a:lnTo>
                  <a:pt x="119151" y="208268"/>
                </a:lnTo>
                <a:close/>
              </a:path>
              <a:path w="841375" h="810895">
                <a:moveTo>
                  <a:pt x="118800" y="207710"/>
                </a:moveTo>
                <a:lnTo>
                  <a:pt x="119151" y="208268"/>
                </a:lnTo>
                <a:lnTo>
                  <a:pt x="118800" y="207710"/>
                </a:lnTo>
                <a:close/>
              </a:path>
              <a:path w="841375" h="810895">
                <a:moveTo>
                  <a:pt x="98373" y="175334"/>
                </a:moveTo>
                <a:lnTo>
                  <a:pt x="99065" y="176549"/>
                </a:lnTo>
                <a:lnTo>
                  <a:pt x="98737" y="175911"/>
                </a:lnTo>
                <a:lnTo>
                  <a:pt x="98373" y="175334"/>
                </a:lnTo>
                <a:close/>
              </a:path>
              <a:path w="841375" h="810895">
                <a:moveTo>
                  <a:pt x="98737" y="175911"/>
                </a:moveTo>
                <a:lnTo>
                  <a:pt x="99065" y="176549"/>
                </a:lnTo>
                <a:lnTo>
                  <a:pt x="98737" y="175911"/>
                </a:lnTo>
                <a:close/>
              </a:path>
              <a:path w="841375" h="810895">
                <a:moveTo>
                  <a:pt x="98441" y="175334"/>
                </a:moveTo>
                <a:lnTo>
                  <a:pt x="98737" y="175911"/>
                </a:lnTo>
                <a:lnTo>
                  <a:pt x="98441" y="175334"/>
                </a:lnTo>
                <a:close/>
              </a:path>
              <a:path w="841375" h="810895">
                <a:moveTo>
                  <a:pt x="81128" y="141587"/>
                </a:moveTo>
                <a:lnTo>
                  <a:pt x="81589" y="142571"/>
                </a:lnTo>
                <a:lnTo>
                  <a:pt x="81367" y="142053"/>
                </a:lnTo>
                <a:lnTo>
                  <a:pt x="81128" y="141587"/>
                </a:lnTo>
                <a:close/>
              </a:path>
              <a:path w="841375" h="810895">
                <a:moveTo>
                  <a:pt x="81367" y="142053"/>
                </a:moveTo>
                <a:lnTo>
                  <a:pt x="81589" y="142571"/>
                </a:lnTo>
                <a:lnTo>
                  <a:pt x="81367" y="142053"/>
                </a:lnTo>
                <a:close/>
              </a:path>
              <a:path w="841375" h="810895">
                <a:moveTo>
                  <a:pt x="81168" y="141587"/>
                </a:moveTo>
                <a:lnTo>
                  <a:pt x="81367" y="142053"/>
                </a:lnTo>
                <a:lnTo>
                  <a:pt x="81168" y="141587"/>
                </a:lnTo>
                <a:close/>
              </a:path>
              <a:path w="841375" h="810895">
                <a:moveTo>
                  <a:pt x="74080" y="125013"/>
                </a:moveTo>
                <a:lnTo>
                  <a:pt x="74196" y="125326"/>
                </a:lnTo>
                <a:lnTo>
                  <a:pt x="74080" y="125013"/>
                </a:lnTo>
                <a:close/>
              </a:path>
              <a:path w="841375" h="810895">
                <a:moveTo>
                  <a:pt x="73935" y="124624"/>
                </a:moveTo>
                <a:lnTo>
                  <a:pt x="74080" y="125013"/>
                </a:lnTo>
                <a:lnTo>
                  <a:pt x="73935" y="124624"/>
                </a:lnTo>
                <a:close/>
              </a:path>
              <a:path w="841375" h="810895">
                <a:moveTo>
                  <a:pt x="67551" y="107474"/>
                </a:moveTo>
                <a:lnTo>
                  <a:pt x="67673" y="107860"/>
                </a:lnTo>
                <a:lnTo>
                  <a:pt x="67551" y="107474"/>
                </a:lnTo>
                <a:close/>
              </a:path>
              <a:path w="841375" h="810895">
                <a:moveTo>
                  <a:pt x="67441" y="107127"/>
                </a:moveTo>
                <a:lnTo>
                  <a:pt x="67551" y="107474"/>
                </a:lnTo>
                <a:lnTo>
                  <a:pt x="67441" y="107127"/>
                </a:lnTo>
                <a:close/>
              </a:path>
              <a:path w="841375" h="810895">
                <a:moveTo>
                  <a:pt x="33119" y="0"/>
                </a:moveTo>
                <a:lnTo>
                  <a:pt x="0" y="100017"/>
                </a:lnTo>
                <a:lnTo>
                  <a:pt x="31187" y="95501"/>
                </a:lnTo>
                <a:lnTo>
                  <a:pt x="28847" y="80070"/>
                </a:lnTo>
                <a:lnTo>
                  <a:pt x="59914" y="75369"/>
                </a:lnTo>
                <a:lnTo>
                  <a:pt x="85518" y="75369"/>
                </a:lnTo>
                <a:lnTo>
                  <a:pt x="33119" y="0"/>
                </a:lnTo>
                <a:close/>
              </a:path>
              <a:path w="841375" h="810895">
                <a:moveTo>
                  <a:pt x="59914" y="75369"/>
                </a:moveTo>
                <a:lnTo>
                  <a:pt x="28847" y="80070"/>
                </a:lnTo>
                <a:lnTo>
                  <a:pt x="31187" y="95501"/>
                </a:lnTo>
                <a:lnTo>
                  <a:pt x="62205" y="91008"/>
                </a:lnTo>
                <a:lnTo>
                  <a:pt x="61841" y="89431"/>
                </a:lnTo>
                <a:lnTo>
                  <a:pt x="62034" y="89431"/>
                </a:lnTo>
                <a:lnTo>
                  <a:pt x="59914" y="75369"/>
                </a:lnTo>
                <a:close/>
              </a:path>
              <a:path w="841375" h="810895">
                <a:moveTo>
                  <a:pt x="62270" y="90999"/>
                </a:moveTo>
                <a:lnTo>
                  <a:pt x="62396" y="91829"/>
                </a:lnTo>
                <a:lnTo>
                  <a:pt x="62270" y="90999"/>
                </a:lnTo>
                <a:close/>
              </a:path>
              <a:path w="841375" h="810895">
                <a:moveTo>
                  <a:pt x="62334" y="90990"/>
                </a:moveTo>
                <a:lnTo>
                  <a:pt x="62396" y="91829"/>
                </a:lnTo>
                <a:lnTo>
                  <a:pt x="62599" y="91829"/>
                </a:lnTo>
                <a:lnTo>
                  <a:pt x="62334" y="90990"/>
                </a:lnTo>
                <a:close/>
              </a:path>
              <a:path w="841375" h="810895">
                <a:moveTo>
                  <a:pt x="61841" y="89431"/>
                </a:moveTo>
                <a:lnTo>
                  <a:pt x="62205" y="91008"/>
                </a:lnTo>
                <a:lnTo>
                  <a:pt x="62210" y="90599"/>
                </a:lnTo>
                <a:lnTo>
                  <a:pt x="61841" y="89431"/>
                </a:lnTo>
                <a:close/>
              </a:path>
              <a:path w="841375" h="810895">
                <a:moveTo>
                  <a:pt x="85518" y="75369"/>
                </a:moveTo>
                <a:lnTo>
                  <a:pt x="59914" y="75369"/>
                </a:lnTo>
                <a:lnTo>
                  <a:pt x="62210" y="90599"/>
                </a:lnTo>
                <a:lnTo>
                  <a:pt x="62334" y="90990"/>
                </a:lnTo>
                <a:lnTo>
                  <a:pt x="93264" y="86510"/>
                </a:lnTo>
                <a:lnTo>
                  <a:pt x="85518" y="75369"/>
                </a:lnTo>
                <a:close/>
              </a:path>
              <a:path w="841375" h="810895">
                <a:moveTo>
                  <a:pt x="62034" y="89431"/>
                </a:moveTo>
                <a:lnTo>
                  <a:pt x="61841" y="89431"/>
                </a:lnTo>
                <a:lnTo>
                  <a:pt x="62210" y="90599"/>
                </a:lnTo>
                <a:lnTo>
                  <a:pt x="62034" y="8943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91592" y="3902651"/>
            <a:ext cx="1495425" cy="1252220"/>
          </a:xfrm>
          <a:custGeom>
            <a:avLst/>
            <a:gdLst/>
            <a:ahLst/>
            <a:cxnLst/>
            <a:rect l="l" t="t" r="r" b="b"/>
            <a:pathLst>
              <a:path w="1495425" h="1252220">
                <a:moveTo>
                  <a:pt x="34737" y="1219865"/>
                </a:moveTo>
                <a:lnTo>
                  <a:pt x="0" y="1220727"/>
                </a:lnTo>
                <a:lnTo>
                  <a:pt x="774" y="1252129"/>
                </a:lnTo>
                <a:lnTo>
                  <a:pt x="36176" y="1251249"/>
                </a:lnTo>
                <a:lnTo>
                  <a:pt x="107410" y="1244339"/>
                </a:lnTo>
                <a:lnTo>
                  <a:pt x="177722" y="1230967"/>
                </a:lnTo>
                <a:lnTo>
                  <a:pt x="219246" y="1219900"/>
                </a:lnTo>
                <a:lnTo>
                  <a:pt x="34260" y="1219900"/>
                </a:lnTo>
                <a:lnTo>
                  <a:pt x="34737" y="1219865"/>
                </a:lnTo>
                <a:close/>
              </a:path>
              <a:path w="1495425" h="1252220">
                <a:moveTo>
                  <a:pt x="219384" y="1219858"/>
                </a:moveTo>
                <a:lnTo>
                  <a:pt x="34890" y="1219865"/>
                </a:lnTo>
                <a:lnTo>
                  <a:pt x="34260" y="1219900"/>
                </a:lnTo>
                <a:lnTo>
                  <a:pt x="219246" y="1219900"/>
                </a:lnTo>
                <a:lnTo>
                  <a:pt x="219384" y="1219858"/>
                </a:lnTo>
                <a:close/>
              </a:path>
              <a:path w="1495425" h="1252220">
                <a:moveTo>
                  <a:pt x="68863" y="1217360"/>
                </a:moveTo>
                <a:lnTo>
                  <a:pt x="34737" y="1219865"/>
                </a:lnTo>
                <a:lnTo>
                  <a:pt x="35014" y="1219858"/>
                </a:lnTo>
                <a:lnTo>
                  <a:pt x="219384" y="1219858"/>
                </a:lnTo>
                <a:lnTo>
                  <a:pt x="227429" y="1217407"/>
                </a:lnTo>
                <a:lnTo>
                  <a:pt x="68469" y="1217407"/>
                </a:lnTo>
                <a:lnTo>
                  <a:pt x="68863" y="1217360"/>
                </a:lnTo>
                <a:close/>
              </a:path>
              <a:path w="1495425" h="1252220">
                <a:moveTo>
                  <a:pt x="227669" y="1217334"/>
                </a:moveTo>
                <a:lnTo>
                  <a:pt x="69212" y="1217334"/>
                </a:lnTo>
                <a:lnTo>
                  <a:pt x="68469" y="1217407"/>
                </a:lnTo>
                <a:lnTo>
                  <a:pt x="227429" y="1217407"/>
                </a:lnTo>
                <a:lnTo>
                  <a:pt x="227669" y="1217334"/>
                </a:lnTo>
                <a:close/>
              </a:path>
              <a:path w="1495425" h="1252220">
                <a:moveTo>
                  <a:pt x="102974" y="1213236"/>
                </a:moveTo>
                <a:lnTo>
                  <a:pt x="68863" y="1217360"/>
                </a:lnTo>
                <a:lnTo>
                  <a:pt x="69212" y="1217334"/>
                </a:lnTo>
                <a:lnTo>
                  <a:pt x="227669" y="1217334"/>
                </a:lnTo>
                <a:lnTo>
                  <a:pt x="240906" y="1213303"/>
                </a:lnTo>
                <a:lnTo>
                  <a:pt x="102572" y="1213303"/>
                </a:lnTo>
                <a:lnTo>
                  <a:pt x="102974" y="1213236"/>
                </a:lnTo>
                <a:close/>
              </a:path>
              <a:path w="1495425" h="1252220">
                <a:moveTo>
                  <a:pt x="241249" y="1213198"/>
                </a:moveTo>
                <a:lnTo>
                  <a:pt x="103284" y="1213198"/>
                </a:lnTo>
                <a:lnTo>
                  <a:pt x="102572" y="1213303"/>
                </a:lnTo>
                <a:lnTo>
                  <a:pt x="240906" y="1213303"/>
                </a:lnTo>
                <a:lnTo>
                  <a:pt x="241249" y="1213198"/>
                </a:lnTo>
                <a:close/>
              </a:path>
              <a:path w="1495425" h="1252220">
                <a:moveTo>
                  <a:pt x="258172" y="1207512"/>
                </a:moveTo>
                <a:lnTo>
                  <a:pt x="137189" y="1207512"/>
                </a:lnTo>
                <a:lnTo>
                  <a:pt x="102974" y="1213236"/>
                </a:lnTo>
                <a:lnTo>
                  <a:pt x="103284" y="1213198"/>
                </a:lnTo>
                <a:lnTo>
                  <a:pt x="241249" y="1213198"/>
                </a:lnTo>
                <a:lnTo>
                  <a:pt x="246578" y="1211575"/>
                </a:lnTo>
                <a:lnTo>
                  <a:pt x="258172" y="1207512"/>
                </a:lnTo>
                <a:close/>
              </a:path>
              <a:path w="1495425" h="1252220">
                <a:moveTo>
                  <a:pt x="278730" y="1200309"/>
                </a:moveTo>
                <a:lnTo>
                  <a:pt x="170832" y="1200309"/>
                </a:lnTo>
                <a:lnTo>
                  <a:pt x="170172" y="1200466"/>
                </a:lnTo>
                <a:lnTo>
                  <a:pt x="136716" y="1207592"/>
                </a:lnTo>
                <a:lnTo>
                  <a:pt x="137189" y="1207512"/>
                </a:lnTo>
                <a:lnTo>
                  <a:pt x="258172" y="1207512"/>
                </a:lnTo>
                <a:lnTo>
                  <a:pt x="278730" y="1200309"/>
                </a:lnTo>
                <a:close/>
              </a:path>
              <a:path w="1495425" h="1252220">
                <a:moveTo>
                  <a:pt x="170531" y="1200373"/>
                </a:moveTo>
                <a:lnTo>
                  <a:pt x="170096" y="1200466"/>
                </a:lnTo>
                <a:lnTo>
                  <a:pt x="170531" y="1200373"/>
                </a:lnTo>
                <a:close/>
              </a:path>
              <a:path w="1495425" h="1252220">
                <a:moveTo>
                  <a:pt x="300697" y="1191670"/>
                </a:moveTo>
                <a:lnTo>
                  <a:pt x="204171" y="1191670"/>
                </a:lnTo>
                <a:lnTo>
                  <a:pt x="170531" y="1200373"/>
                </a:lnTo>
                <a:lnTo>
                  <a:pt x="170832" y="1200309"/>
                </a:lnTo>
                <a:lnTo>
                  <a:pt x="278730" y="1200309"/>
                </a:lnTo>
                <a:lnTo>
                  <a:pt x="280284" y="1199764"/>
                </a:lnTo>
                <a:lnTo>
                  <a:pt x="300697" y="1191670"/>
                </a:lnTo>
                <a:close/>
              </a:path>
              <a:path w="1495425" h="1252220">
                <a:moveTo>
                  <a:pt x="324710" y="1181618"/>
                </a:moveTo>
                <a:lnTo>
                  <a:pt x="237113" y="1181618"/>
                </a:lnTo>
                <a:lnTo>
                  <a:pt x="203810" y="1191763"/>
                </a:lnTo>
                <a:lnTo>
                  <a:pt x="204171" y="1191670"/>
                </a:lnTo>
                <a:lnTo>
                  <a:pt x="300697" y="1191670"/>
                </a:lnTo>
                <a:lnTo>
                  <a:pt x="313425" y="1186623"/>
                </a:lnTo>
                <a:lnTo>
                  <a:pt x="324710" y="1181618"/>
                </a:lnTo>
                <a:close/>
              </a:path>
              <a:path w="1495425" h="1252220">
                <a:moveTo>
                  <a:pt x="349962" y="1170226"/>
                </a:moveTo>
                <a:lnTo>
                  <a:pt x="269604" y="1170226"/>
                </a:lnTo>
                <a:lnTo>
                  <a:pt x="236731" y="1181734"/>
                </a:lnTo>
                <a:lnTo>
                  <a:pt x="237113" y="1181618"/>
                </a:lnTo>
                <a:lnTo>
                  <a:pt x="324710" y="1181618"/>
                </a:lnTo>
                <a:lnTo>
                  <a:pt x="345937" y="1172205"/>
                </a:lnTo>
                <a:lnTo>
                  <a:pt x="349962" y="1170226"/>
                </a:lnTo>
                <a:close/>
              </a:path>
              <a:path w="1495425" h="1252220">
                <a:moveTo>
                  <a:pt x="375777" y="1157535"/>
                </a:moveTo>
                <a:lnTo>
                  <a:pt x="301561" y="1157535"/>
                </a:lnTo>
                <a:lnTo>
                  <a:pt x="300985" y="1157786"/>
                </a:lnTo>
                <a:lnTo>
                  <a:pt x="269242" y="1170352"/>
                </a:lnTo>
                <a:lnTo>
                  <a:pt x="269604" y="1170226"/>
                </a:lnTo>
                <a:lnTo>
                  <a:pt x="349962" y="1170226"/>
                </a:lnTo>
                <a:lnTo>
                  <a:pt x="375777" y="1157535"/>
                </a:lnTo>
                <a:close/>
              </a:path>
              <a:path w="1495425" h="1252220">
                <a:moveTo>
                  <a:pt x="301472" y="1157570"/>
                </a:moveTo>
                <a:lnTo>
                  <a:pt x="300927" y="1157786"/>
                </a:lnTo>
                <a:lnTo>
                  <a:pt x="301472" y="1157570"/>
                </a:lnTo>
                <a:close/>
              </a:path>
              <a:path w="1495425" h="1252220">
                <a:moveTo>
                  <a:pt x="401651" y="1143619"/>
                </a:moveTo>
                <a:lnTo>
                  <a:pt x="332921" y="1143619"/>
                </a:lnTo>
                <a:lnTo>
                  <a:pt x="301472" y="1157570"/>
                </a:lnTo>
                <a:lnTo>
                  <a:pt x="375777" y="1157535"/>
                </a:lnTo>
                <a:lnTo>
                  <a:pt x="377758" y="1156561"/>
                </a:lnTo>
                <a:lnTo>
                  <a:pt x="401651" y="1143619"/>
                </a:lnTo>
                <a:close/>
              </a:path>
              <a:path w="1495425" h="1252220">
                <a:moveTo>
                  <a:pt x="427726" y="1128510"/>
                </a:moveTo>
                <a:lnTo>
                  <a:pt x="363611" y="1128510"/>
                </a:lnTo>
                <a:lnTo>
                  <a:pt x="363067" y="1128792"/>
                </a:lnTo>
                <a:lnTo>
                  <a:pt x="332583" y="1143769"/>
                </a:lnTo>
                <a:lnTo>
                  <a:pt x="332921" y="1143619"/>
                </a:lnTo>
                <a:lnTo>
                  <a:pt x="401651" y="1143619"/>
                </a:lnTo>
                <a:lnTo>
                  <a:pt x="408804" y="1139745"/>
                </a:lnTo>
                <a:lnTo>
                  <a:pt x="427726" y="1128510"/>
                </a:lnTo>
                <a:close/>
              </a:path>
              <a:path w="1495425" h="1252220">
                <a:moveTo>
                  <a:pt x="363366" y="1128630"/>
                </a:moveTo>
                <a:lnTo>
                  <a:pt x="363037" y="1128792"/>
                </a:lnTo>
                <a:lnTo>
                  <a:pt x="363366" y="1128630"/>
                </a:lnTo>
                <a:close/>
              </a:path>
              <a:path w="1495425" h="1252220">
                <a:moveTo>
                  <a:pt x="453736" y="1112269"/>
                </a:moveTo>
                <a:lnTo>
                  <a:pt x="393569" y="1112269"/>
                </a:lnTo>
                <a:lnTo>
                  <a:pt x="363366" y="1128630"/>
                </a:lnTo>
                <a:lnTo>
                  <a:pt x="363611" y="1128510"/>
                </a:lnTo>
                <a:lnTo>
                  <a:pt x="427726" y="1128510"/>
                </a:lnTo>
                <a:lnTo>
                  <a:pt x="439012" y="1121808"/>
                </a:lnTo>
                <a:lnTo>
                  <a:pt x="453736" y="1112269"/>
                </a:lnTo>
                <a:close/>
              </a:path>
              <a:path w="1495425" h="1252220">
                <a:moveTo>
                  <a:pt x="479476" y="1094950"/>
                </a:moveTo>
                <a:lnTo>
                  <a:pt x="422720" y="1094950"/>
                </a:lnTo>
                <a:lnTo>
                  <a:pt x="422196" y="1095286"/>
                </a:lnTo>
                <a:lnTo>
                  <a:pt x="393311" y="1112409"/>
                </a:lnTo>
                <a:lnTo>
                  <a:pt x="393569" y="1112269"/>
                </a:lnTo>
                <a:lnTo>
                  <a:pt x="453736" y="1112269"/>
                </a:lnTo>
                <a:lnTo>
                  <a:pt x="468331" y="1102814"/>
                </a:lnTo>
                <a:lnTo>
                  <a:pt x="479476" y="1094950"/>
                </a:lnTo>
                <a:close/>
              </a:path>
              <a:path w="1495425" h="1252220">
                <a:moveTo>
                  <a:pt x="422641" y="1094997"/>
                </a:moveTo>
                <a:lnTo>
                  <a:pt x="422155" y="1095286"/>
                </a:lnTo>
                <a:lnTo>
                  <a:pt x="422641" y="1094997"/>
                </a:lnTo>
                <a:close/>
              </a:path>
              <a:path w="1495425" h="1252220">
                <a:moveTo>
                  <a:pt x="504741" y="1076626"/>
                </a:moveTo>
                <a:lnTo>
                  <a:pt x="450981" y="1076626"/>
                </a:lnTo>
                <a:lnTo>
                  <a:pt x="422641" y="1094997"/>
                </a:lnTo>
                <a:lnTo>
                  <a:pt x="479476" y="1094950"/>
                </a:lnTo>
                <a:lnTo>
                  <a:pt x="496675" y="1082815"/>
                </a:lnTo>
                <a:lnTo>
                  <a:pt x="504741" y="1076626"/>
                </a:lnTo>
                <a:close/>
              </a:path>
              <a:path w="1495425" h="1252220">
                <a:moveTo>
                  <a:pt x="529419" y="1057329"/>
                </a:moveTo>
                <a:lnTo>
                  <a:pt x="478310" y="1057329"/>
                </a:lnTo>
                <a:lnTo>
                  <a:pt x="450693" y="1076813"/>
                </a:lnTo>
                <a:lnTo>
                  <a:pt x="450981" y="1076626"/>
                </a:lnTo>
                <a:lnTo>
                  <a:pt x="504741" y="1076626"/>
                </a:lnTo>
                <a:lnTo>
                  <a:pt x="523984" y="1061862"/>
                </a:lnTo>
                <a:lnTo>
                  <a:pt x="529419" y="1057329"/>
                </a:lnTo>
                <a:close/>
              </a:path>
              <a:path w="1495425" h="1252220">
                <a:moveTo>
                  <a:pt x="553356" y="1037130"/>
                </a:moveTo>
                <a:lnTo>
                  <a:pt x="504602" y="1037130"/>
                </a:lnTo>
                <a:lnTo>
                  <a:pt x="504110" y="1037528"/>
                </a:lnTo>
                <a:lnTo>
                  <a:pt x="478038" y="1057520"/>
                </a:lnTo>
                <a:lnTo>
                  <a:pt x="478310" y="1057329"/>
                </a:lnTo>
                <a:lnTo>
                  <a:pt x="529419" y="1057329"/>
                </a:lnTo>
                <a:lnTo>
                  <a:pt x="550192" y="1039999"/>
                </a:lnTo>
                <a:lnTo>
                  <a:pt x="553356" y="1037130"/>
                </a:lnTo>
                <a:close/>
              </a:path>
              <a:path w="1495425" h="1252220">
                <a:moveTo>
                  <a:pt x="504414" y="1037275"/>
                </a:moveTo>
                <a:lnTo>
                  <a:pt x="504084" y="1037528"/>
                </a:lnTo>
                <a:lnTo>
                  <a:pt x="504414" y="1037275"/>
                </a:lnTo>
                <a:close/>
              </a:path>
              <a:path w="1495425" h="1252220">
                <a:moveTo>
                  <a:pt x="576457" y="1016084"/>
                </a:moveTo>
                <a:lnTo>
                  <a:pt x="529826" y="1016084"/>
                </a:lnTo>
                <a:lnTo>
                  <a:pt x="529334" y="1016513"/>
                </a:lnTo>
                <a:lnTo>
                  <a:pt x="504414" y="1037275"/>
                </a:lnTo>
                <a:lnTo>
                  <a:pt x="504602" y="1037130"/>
                </a:lnTo>
                <a:lnTo>
                  <a:pt x="553356" y="1037130"/>
                </a:lnTo>
                <a:lnTo>
                  <a:pt x="575239" y="1017288"/>
                </a:lnTo>
                <a:lnTo>
                  <a:pt x="576457" y="1016084"/>
                </a:lnTo>
                <a:close/>
              </a:path>
              <a:path w="1495425" h="1252220">
                <a:moveTo>
                  <a:pt x="529592" y="1016279"/>
                </a:moveTo>
                <a:lnTo>
                  <a:pt x="529311" y="1016513"/>
                </a:lnTo>
                <a:lnTo>
                  <a:pt x="529592" y="1016279"/>
                </a:lnTo>
                <a:close/>
              </a:path>
              <a:path w="1495425" h="1252220">
                <a:moveTo>
                  <a:pt x="598562" y="994241"/>
                </a:moveTo>
                <a:lnTo>
                  <a:pt x="553878" y="994241"/>
                </a:lnTo>
                <a:lnTo>
                  <a:pt x="553396" y="994702"/>
                </a:lnTo>
                <a:lnTo>
                  <a:pt x="529592" y="1016279"/>
                </a:lnTo>
                <a:lnTo>
                  <a:pt x="529826" y="1016084"/>
                </a:lnTo>
                <a:lnTo>
                  <a:pt x="576457" y="1016084"/>
                </a:lnTo>
                <a:lnTo>
                  <a:pt x="598562" y="994241"/>
                </a:lnTo>
                <a:close/>
              </a:path>
              <a:path w="1495425" h="1252220">
                <a:moveTo>
                  <a:pt x="553690" y="994412"/>
                </a:moveTo>
                <a:lnTo>
                  <a:pt x="553370" y="994702"/>
                </a:lnTo>
                <a:lnTo>
                  <a:pt x="553690" y="994412"/>
                </a:lnTo>
                <a:close/>
              </a:path>
              <a:path w="1495425" h="1252220">
                <a:moveTo>
                  <a:pt x="619531" y="971666"/>
                </a:moveTo>
                <a:lnTo>
                  <a:pt x="576715" y="971666"/>
                </a:lnTo>
                <a:lnTo>
                  <a:pt x="553690" y="994412"/>
                </a:lnTo>
                <a:lnTo>
                  <a:pt x="553878" y="994241"/>
                </a:lnTo>
                <a:lnTo>
                  <a:pt x="598562" y="994241"/>
                </a:lnTo>
                <a:lnTo>
                  <a:pt x="599039" y="993770"/>
                </a:lnTo>
                <a:lnTo>
                  <a:pt x="619531" y="971666"/>
                </a:lnTo>
                <a:close/>
              </a:path>
              <a:path w="1495425" h="1252220">
                <a:moveTo>
                  <a:pt x="639389" y="948410"/>
                </a:moveTo>
                <a:lnTo>
                  <a:pt x="598254" y="948410"/>
                </a:lnTo>
                <a:lnTo>
                  <a:pt x="597782" y="948944"/>
                </a:lnTo>
                <a:lnTo>
                  <a:pt x="576413" y="971964"/>
                </a:lnTo>
                <a:lnTo>
                  <a:pt x="576715" y="971666"/>
                </a:lnTo>
                <a:lnTo>
                  <a:pt x="619531" y="971666"/>
                </a:lnTo>
                <a:lnTo>
                  <a:pt x="621530" y="969509"/>
                </a:lnTo>
                <a:lnTo>
                  <a:pt x="639389" y="948410"/>
                </a:lnTo>
                <a:close/>
              </a:path>
              <a:path w="1495425" h="1252220">
                <a:moveTo>
                  <a:pt x="598033" y="948648"/>
                </a:moveTo>
                <a:lnTo>
                  <a:pt x="597758" y="948944"/>
                </a:lnTo>
                <a:lnTo>
                  <a:pt x="598033" y="948648"/>
                </a:lnTo>
                <a:close/>
              </a:path>
              <a:path w="1495425" h="1252220">
                <a:moveTo>
                  <a:pt x="658022" y="924547"/>
                </a:moveTo>
                <a:lnTo>
                  <a:pt x="618431" y="924547"/>
                </a:lnTo>
                <a:lnTo>
                  <a:pt x="617970" y="925123"/>
                </a:lnTo>
                <a:lnTo>
                  <a:pt x="598033" y="948648"/>
                </a:lnTo>
                <a:lnTo>
                  <a:pt x="598254" y="948410"/>
                </a:lnTo>
                <a:lnTo>
                  <a:pt x="639389" y="948410"/>
                </a:lnTo>
                <a:lnTo>
                  <a:pt x="642650" y="944557"/>
                </a:lnTo>
                <a:lnTo>
                  <a:pt x="658022" y="924547"/>
                </a:lnTo>
                <a:close/>
              </a:path>
              <a:path w="1495425" h="1252220">
                <a:moveTo>
                  <a:pt x="618233" y="924781"/>
                </a:moveTo>
                <a:lnTo>
                  <a:pt x="617944" y="925123"/>
                </a:lnTo>
                <a:lnTo>
                  <a:pt x="618233" y="924781"/>
                </a:lnTo>
                <a:close/>
              </a:path>
              <a:path w="1495425" h="1252220">
                <a:moveTo>
                  <a:pt x="675380" y="900119"/>
                </a:moveTo>
                <a:lnTo>
                  <a:pt x="637184" y="900119"/>
                </a:lnTo>
                <a:lnTo>
                  <a:pt x="636734" y="900736"/>
                </a:lnTo>
                <a:lnTo>
                  <a:pt x="618233" y="924781"/>
                </a:lnTo>
                <a:lnTo>
                  <a:pt x="618431" y="924547"/>
                </a:lnTo>
                <a:lnTo>
                  <a:pt x="658022" y="924547"/>
                </a:lnTo>
                <a:lnTo>
                  <a:pt x="662325" y="918945"/>
                </a:lnTo>
                <a:lnTo>
                  <a:pt x="675380" y="900119"/>
                </a:lnTo>
                <a:close/>
              </a:path>
              <a:path w="1495425" h="1252220">
                <a:moveTo>
                  <a:pt x="636959" y="900412"/>
                </a:moveTo>
                <a:lnTo>
                  <a:pt x="636710" y="900736"/>
                </a:lnTo>
                <a:lnTo>
                  <a:pt x="636959" y="900412"/>
                </a:lnTo>
                <a:close/>
              </a:path>
              <a:path w="1495425" h="1252220">
                <a:moveTo>
                  <a:pt x="691364" y="875188"/>
                </a:moveTo>
                <a:lnTo>
                  <a:pt x="654440" y="875188"/>
                </a:lnTo>
                <a:lnTo>
                  <a:pt x="654001" y="875858"/>
                </a:lnTo>
                <a:lnTo>
                  <a:pt x="636959" y="900412"/>
                </a:lnTo>
                <a:lnTo>
                  <a:pt x="637184" y="900119"/>
                </a:lnTo>
                <a:lnTo>
                  <a:pt x="675380" y="900119"/>
                </a:lnTo>
                <a:lnTo>
                  <a:pt x="680492" y="892747"/>
                </a:lnTo>
                <a:lnTo>
                  <a:pt x="691364" y="875188"/>
                </a:lnTo>
                <a:close/>
              </a:path>
              <a:path w="1495425" h="1252220">
                <a:moveTo>
                  <a:pt x="654209" y="875522"/>
                </a:moveTo>
                <a:lnTo>
                  <a:pt x="653976" y="875858"/>
                </a:lnTo>
                <a:lnTo>
                  <a:pt x="654209" y="875522"/>
                </a:lnTo>
                <a:close/>
              </a:path>
              <a:path w="1495425" h="1252220">
                <a:moveTo>
                  <a:pt x="705910" y="849817"/>
                </a:moveTo>
                <a:lnTo>
                  <a:pt x="670136" y="849817"/>
                </a:lnTo>
                <a:lnTo>
                  <a:pt x="669707" y="850539"/>
                </a:lnTo>
                <a:lnTo>
                  <a:pt x="654209" y="875522"/>
                </a:lnTo>
                <a:lnTo>
                  <a:pt x="654440" y="875188"/>
                </a:lnTo>
                <a:lnTo>
                  <a:pt x="691364" y="875188"/>
                </a:lnTo>
                <a:lnTo>
                  <a:pt x="697057" y="865994"/>
                </a:lnTo>
                <a:lnTo>
                  <a:pt x="705910" y="849817"/>
                </a:lnTo>
                <a:close/>
              </a:path>
              <a:path w="1495425" h="1252220">
                <a:moveTo>
                  <a:pt x="669846" y="850285"/>
                </a:moveTo>
                <a:lnTo>
                  <a:pt x="669688" y="850539"/>
                </a:lnTo>
                <a:lnTo>
                  <a:pt x="669846" y="850285"/>
                </a:lnTo>
                <a:close/>
              </a:path>
              <a:path w="1495425" h="1252220">
                <a:moveTo>
                  <a:pt x="718957" y="824058"/>
                </a:moveTo>
                <a:lnTo>
                  <a:pt x="684199" y="824058"/>
                </a:lnTo>
                <a:lnTo>
                  <a:pt x="683790" y="824854"/>
                </a:lnTo>
                <a:lnTo>
                  <a:pt x="669846" y="850285"/>
                </a:lnTo>
                <a:lnTo>
                  <a:pt x="670136" y="849817"/>
                </a:lnTo>
                <a:lnTo>
                  <a:pt x="705910" y="849817"/>
                </a:lnTo>
                <a:lnTo>
                  <a:pt x="711967" y="838749"/>
                </a:lnTo>
                <a:lnTo>
                  <a:pt x="718957" y="824058"/>
                </a:lnTo>
                <a:close/>
              </a:path>
              <a:path w="1495425" h="1252220">
                <a:moveTo>
                  <a:pt x="683971" y="824474"/>
                </a:moveTo>
                <a:lnTo>
                  <a:pt x="683763" y="824854"/>
                </a:lnTo>
                <a:lnTo>
                  <a:pt x="683971" y="824474"/>
                </a:lnTo>
                <a:close/>
              </a:path>
              <a:path w="1495425" h="1252220">
                <a:moveTo>
                  <a:pt x="730433" y="797986"/>
                </a:moveTo>
                <a:lnTo>
                  <a:pt x="696575" y="797986"/>
                </a:lnTo>
                <a:lnTo>
                  <a:pt x="696198" y="798844"/>
                </a:lnTo>
                <a:lnTo>
                  <a:pt x="683971" y="824474"/>
                </a:lnTo>
                <a:lnTo>
                  <a:pt x="684199" y="824058"/>
                </a:lnTo>
                <a:lnTo>
                  <a:pt x="718957" y="824058"/>
                </a:lnTo>
                <a:lnTo>
                  <a:pt x="725140" y="811064"/>
                </a:lnTo>
                <a:lnTo>
                  <a:pt x="730433" y="797986"/>
                </a:lnTo>
                <a:close/>
              </a:path>
              <a:path w="1495425" h="1252220">
                <a:moveTo>
                  <a:pt x="696378" y="798400"/>
                </a:moveTo>
                <a:lnTo>
                  <a:pt x="696167" y="798844"/>
                </a:lnTo>
                <a:lnTo>
                  <a:pt x="696378" y="798400"/>
                </a:lnTo>
                <a:close/>
              </a:path>
              <a:path w="1495425" h="1252220">
                <a:moveTo>
                  <a:pt x="696575" y="797986"/>
                </a:moveTo>
                <a:lnTo>
                  <a:pt x="696378" y="798400"/>
                </a:lnTo>
                <a:lnTo>
                  <a:pt x="696198" y="798844"/>
                </a:lnTo>
                <a:lnTo>
                  <a:pt x="696575" y="797986"/>
                </a:lnTo>
                <a:close/>
              </a:path>
              <a:path w="1495425" h="1252220">
                <a:moveTo>
                  <a:pt x="740284" y="771651"/>
                </a:moveTo>
                <a:lnTo>
                  <a:pt x="707203" y="771651"/>
                </a:lnTo>
                <a:lnTo>
                  <a:pt x="706868" y="772573"/>
                </a:lnTo>
                <a:lnTo>
                  <a:pt x="696378" y="798400"/>
                </a:lnTo>
                <a:lnTo>
                  <a:pt x="696575" y="797986"/>
                </a:lnTo>
                <a:lnTo>
                  <a:pt x="730433" y="797986"/>
                </a:lnTo>
                <a:lnTo>
                  <a:pt x="736511" y="782970"/>
                </a:lnTo>
                <a:lnTo>
                  <a:pt x="740284" y="771651"/>
                </a:lnTo>
                <a:close/>
              </a:path>
              <a:path w="1495425" h="1252220">
                <a:moveTo>
                  <a:pt x="707044" y="772045"/>
                </a:moveTo>
                <a:lnTo>
                  <a:pt x="706830" y="772573"/>
                </a:lnTo>
                <a:lnTo>
                  <a:pt x="707044" y="772045"/>
                </a:lnTo>
                <a:close/>
              </a:path>
              <a:path w="1495425" h="1252220">
                <a:moveTo>
                  <a:pt x="707203" y="771651"/>
                </a:moveTo>
                <a:lnTo>
                  <a:pt x="707044" y="772045"/>
                </a:lnTo>
                <a:lnTo>
                  <a:pt x="706868" y="772573"/>
                </a:lnTo>
                <a:lnTo>
                  <a:pt x="707203" y="771651"/>
                </a:lnTo>
                <a:close/>
              </a:path>
              <a:path w="1495425" h="1252220">
                <a:moveTo>
                  <a:pt x="748457" y="745097"/>
                </a:moveTo>
                <a:lnTo>
                  <a:pt x="716020" y="745097"/>
                </a:lnTo>
                <a:lnTo>
                  <a:pt x="715726" y="746092"/>
                </a:lnTo>
                <a:lnTo>
                  <a:pt x="707044" y="772045"/>
                </a:lnTo>
                <a:lnTo>
                  <a:pt x="707203" y="771651"/>
                </a:lnTo>
                <a:lnTo>
                  <a:pt x="740284" y="771651"/>
                </a:lnTo>
                <a:lnTo>
                  <a:pt x="745987" y="754542"/>
                </a:lnTo>
                <a:lnTo>
                  <a:pt x="748457" y="745097"/>
                </a:lnTo>
                <a:close/>
              </a:path>
              <a:path w="1495425" h="1252220">
                <a:moveTo>
                  <a:pt x="715865" y="745560"/>
                </a:moveTo>
                <a:lnTo>
                  <a:pt x="715688" y="746092"/>
                </a:lnTo>
                <a:lnTo>
                  <a:pt x="715865" y="745560"/>
                </a:lnTo>
                <a:close/>
              </a:path>
              <a:path w="1495425" h="1252220">
                <a:moveTo>
                  <a:pt x="716020" y="745097"/>
                </a:moveTo>
                <a:lnTo>
                  <a:pt x="715865" y="745560"/>
                </a:lnTo>
                <a:lnTo>
                  <a:pt x="715726" y="746092"/>
                </a:lnTo>
                <a:lnTo>
                  <a:pt x="716020" y="745097"/>
                </a:lnTo>
                <a:close/>
              </a:path>
              <a:path w="1495425" h="1252220">
                <a:moveTo>
                  <a:pt x="754896" y="718407"/>
                </a:moveTo>
                <a:lnTo>
                  <a:pt x="722962" y="718407"/>
                </a:lnTo>
                <a:lnTo>
                  <a:pt x="722731" y="719465"/>
                </a:lnTo>
                <a:lnTo>
                  <a:pt x="715865" y="745560"/>
                </a:lnTo>
                <a:lnTo>
                  <a:pt x="716020" y="745097"/>
                </a:lnTo>
                <a:lnTo>
                  <a:pt x="748457" y="745097"/>
                </a:lnTo>
                <a:lnTo>
                  <a:pt x="753495" y="725831"/>
                </a:lnTo>
                <a:lnTo>
                  <a:pt x="754896" y="718407"/>
                </a:lnTo>
                <a:close/>
              </a:path>
              <a:path w="1495425" h="1252220">
                <a:moveTo>
                  <a:pt x="722851" y="718831"/>
                </a:moveTo>
                <a:lnTo>
                  <a:pt x="722685" y="719465"/>
                </a:lnTo>
                <a:lnTo>
                  <a:pt x="722851" y="718831"/>
                </a:lnTo>
                <a:close/>
              </a:path>
              <a:path w="1495425" h="1252220">
                <a:moveTo>
                  <a:pt x="722962" y="718407"/>
                </a:moveTo>
                <a:lnTo>
                  <a:pt x="722851" y="718831"/>
                </a:lnTo>
                <a:lnTo>
                  <a:pt x="722731" y="719465"/>
                </a:lnTo>
                <a:lnTo>
                  <a:pt x="722962" y="718407"/>
                </a:lnTo>
                <a:close/>
              </a:path>
              <a:path w="1495425" h="1252220">
                <a:moveTo>
                  <a:pt x="759563" y="691612"/>
                </a:moveTo>
                <a:lnTo>
                  <a:pt x="727988" y="691612"/>
                </a:lnTo>
                <a:lnTo>
                  <a:pt x="727820" y="692743"/>
                </a:lnTo>
                <a:lnTo>
                  <a:pt x="722851" y="718831"/>
                </a:lnTo>
                <a:lnTo>
                  <a:pt x="722962" y="718407"/>
                </a:lnTo>
                <a:lnTo>
                  <a:pt x="754896" y="718407"/>
                </a:lnTo>
                <a:lnTo>
                  <a:pt x="758961" y="696879"/>
                </a:lnTo>
                <a:lnTo>
                  <a:pt x="759563" y="691612"/>
                </a:lnTo>
                <a:close/>
              </a:path>
              <a:path w="1495425" h="1252220">
                <a:moveTo>
                  <a:pt x="727891" y="692127"/>
                </a:moveTo>
                <a:lnTo>
                  <a:pt x="727774" y="692743"/>
                </a:lnTo>
                <a:lnTo>
                  <a:pt x="727891" y="692127"/>
                </a:lnTo>
                <a:close/>
              </a:path>
              <a:path w="1495425" h="1252220">
                <a:moveTo>
                  <a:pt x="727988" y="691612"/>
                </a:moveTo>
                <a:lnTo>
                  <a:pt x="727891" y="692127"/>
                </a:lnTo>
                <a:lnTo>
                  <a:pt x="727820" y="692743"/>
                </a:lnTo>
                <a:lnTo>
                  <a:pt x="727988" y="691612"/>
                </a:lnTo>
                <a:close/>
              </a:path>
              <a:path w="1495425" h="1252220">
                <a:moveTo>
                  <a:pt x="762407" y="664775"/>
                </a:moveTo>
                <a:lnTo>
                  <a:pt x="731014" y="664775"/>
                </a:lnTo>
                <a:lnTo>
                  <a:pt x="730930" y="665958"/>
                </a:lnTo>
                <a:lnTo>
                  <a:pt x="727891" y="692127"/>
                </a:lnTo>
                <a:lnTo>
                  <a:pt x="727988" y="691612"/>
                </a:lnTo>
                <a:lnTo>
                  <a:pt x="759563" y="691612"/>
                </a:lnTo>
                <a:lnTo>
                  <a:pt x="762290" y="667770"/>
                </a:lnTo>
                <a:lnTo>
                  <a:pt x="762407" y="664775"/>
                </a:lnTo>
                <a:close/>
              </a:path>
              <a:path w="1495425" h="1252220">
                <a:moveTo>
                  <a:pt x="730956" y="665279"/>
                </a:moveTo>
                <a:lnTo>
                  <a:pt x="730879" y="665958"/>
                </a:lnTo>
                <a:lnTo>
                  <a:pt x="730956" y="665279"/>
                </a:lnTo>
                <a:close/>
              </a:path>
              <a:path w="1495425" h="1252220">
                <a:moveTo>
                  <a:pt x="1399969" y="31677"/>
                </a:moveTo>
                <a:lnTo>
                  <a:pt x="1352702" y="38668"/>
                </a:lnTo>
                <a:lnTo>
                  <a:pt x="1283049" y="55108"/>
                </a:lnTo>
                <a:lnTo>
                  <a:pt x="1215125" y="77337"/>
                </a:lnTo>
                <a:lnTo>
                  <a:pt x="1149472" y="104897"/>
                </a:lnTo>
                <a:lnTo>
                  <a:pt x="1086616" y="137357"/>
                </a:lnTo>
                <a:lnTo>
                  <a:pt x="1027089" y="174287"/>
                </a:lnTo>
                <a:lnTo>
                  <a:pt x="971425" y="215249"/>
                </a:lnTo>
                <a:lnTo>
                  <a:pt x="920181" y="259824"/>
                </a:lnTo>
                <a:lnTo>
                  <a:pt x="873879" y="307592"/>
                </a:lnTo>
                <a:lnTo>
                  <a:pt x="833084" y="358156"/>
                </a:lnTo>
                <a:lnTo>
                  <a:pt x="798352" y="411107"/>
                </a:lnTo>
                <a:lnTo>
                  <a:pt x="770269" y="466048"/>
                </a:lnTo>
                <a:lnTo>
                  <a:pt x="749432" y="522560"/>
                </a:lnTo>
                <a:lnTo>
                  <a:pt x="736459" y="580223"/>
                </a:lnTo>
                <a:lnTo>
                  <a:pt x="730956" y="665279"/>
                </a:lnTo>
                <a:lnTo>
                  <a:pt x="731014" y="664775"/>
                </a:lnTo>
                <a:lnTo>
                  <a:pt x="762407" y="664775"/>
                </a:lnTo>
                <a:lnTo>
                  <a:pt x="764443" y="612326"/>
                </a:lnTo>
                <a:lnTo>
                  <a:pt x="764489" y="611143"/>
                </a:lnTo>
                <a:lnTo>
                  <a:pt x="767470" y="585490"/>
                </a:lnTo>
                <a:lnTo>
                  <a:pt x="767599" y="584359"/>
                </a:lnTo>
                <a:lnTo>
                  <a:pt x="772488" y="558695"/>
                </a:lnTo>
                <a:lnTo>
                  <a:pt x="772688" y="557637"/>
                </a:lnTo>
                <a:lnTo>
                  <a:pt x="779423" y="532004"/>
                </a:lnTo>
                <a:lnTo>
                  <a:pt x="779683" y="531010"/>
                </a:lnTo>
                <a:lnTo>
                  <a:pt x="788241" y="505461"/>
                </a:lnTo>
                <a:lnTo>
                  <a:pt x="788551" y="504529"/>
                </a:lnTo>
                <a:lnTo>
                  <a:pt x="798863" y="479116"/>
                </a:lnTo>
                <a:lnTo>
                  <a:pt x="799211" y="478257"/>
                </a:lnTo>
                <a:lnTo>
                  <a:pt x="811240" y="453043"/>
                </a:lnTo>
                <a:lnTo>
                  <a:pt x="811619" y="452248"/>
                </a:lnTo>
                <a:lnTo>
                  <a:pt x="825317" y="427285"/>
                </a:lnTo>
                <a:lnTo>
                  <a:pt x="825713" y="426562"/>
                </a:lnTo>
                <a:lnTo>
                  <a:pt x="840997" y="401924"/>
                </a:lnTo>
                <a:lnTo>
                  <a:pt x="841419" y="401244"/>
                </a:lnTo>
                <a:lnTo>
                  <a:pt x="858250" y="376993"/>
                </a:lnTo>
                <a:lnTo>
                  <a:pt x="858685" y="376365"/>
                </a:lnTo>
                <a:lnTo>
                  <a:pt x="876996" y="352565"/>
                </a:lnTo>
                <a:lnTo>
                  <a:pt x="877439" y="351989"/>
                </a:lnTo>
                <a:lnTo>
                  <a:pt x="897175" y="328691"/>
                </a:lnTo>
                <a:lnTo>
                  <a:pt x="897627" y="328157"/>
                </a:lnTo>
                <a:lnTo>
                  <a:pt x="918719" y="305435"/>
                </a:lnTo>
                <a:lnTo>
                  <a:pt x="941546" y="282860"/>
                </a:lnTo>
                <a:lnTo>
                  <a:pt x="942013" y="282399"/>
                </a:lnTo>
                <a:lnTo>
                  <a:pt x="965612" y="261018"/>
                </a:lnTo>
                <a:lnTo>
                  <a:pt x="966085" y="260588"/>
                </a:lnTo>
                <a:lnTo>
                  <a:pt x="990832" y="239971"/>
                </a:lnTo>
                <a:lnTo>
                  <a:pt x="1017121" y="219773"/>
                </a:lnTo>
                <a:lnTo>
                  <a:pt x="1017612" y="219396"/>
                </a:lnTo>
                <a:lnTo>
                  <a:pt x="1044452" y="200475"/>
                </a:lnTo>
                <a:lnTo>
                  <a:pt x="1072722" y="182151"/>
                </a:lnTo>
                <a:lnTo>
                  <a:pt x="1101873" y="164832"/>
                </a:lnTo>
                <a:lnTo>
                  <a:pt x="1131811" y="148602"/>
                </a:lnTo>
                <a:lnTo>
                  <a:pt x="1132352" y="148309"/>
                </a:lnTo>
                <a:lnTo>
                  <a:pt x="1162500" y="133493"/>
                </a:lnTo>
                <a:lnTo>
                  <a:pt x="1163053" y="133221"/>
                </a:lnTo>
                <a:lnTo>
                  <a:pt x="1193891" y="119567"/>
                </a:lnTo>
                <a:lnTo>
                  <a:pt x="1225858" y="106876"/>
                </a:lnTo>
                <a:lnTo>
                  <a:pt x="1258346" y="95484"/>
                </a:lnTo>
                <a:lnTo>
                  <a:pt x="1291268" y="85442"/>
                </a:lnTo>
                <a:lnTo>
                  <a:pt x="1291887" y="85253"/>
                </a:lnTo>
                <a:lnTo>
                  <a:pt x="1324630" y="76793"/>
                </a:lnTo>
                <a:lnTo>
                  <a:pt x="1325237" y="76636"/>
                </a:lnTo>
                <a:lnTo>
                  <a:pt x="1358273" y="69599"/>
                </a:lnTo>
                <a:lnTo>
                  <a:pt x="1358911" y="69463"/>
                </a:lnTo>
                <a:lnTo>
                  <a:pt x="1359042" y="69463"/>
                </a:lnTo>
                <a:lnTo>
                  <a:pt x="1391900" y="63956"/>
                </a:lnTo>
                <a:lnTo>
                  <a:pt x="1391633" y="63956"/>
                </a:lnTo>
                <a:lnTo>
                  <a:pt x="1392837" y="63799"/>
                </a:lnTo>
                <a:lnTo>
                  <a:pt x="1393395" y="63799"/>
                </a:lnTo>
                <a:lnTo>
                  <a:pt x="1402084" y="63024"/>
                </a:lnTo>
                <a:lnTo>
                  <a:pt x="1399969" y="31677"/>
                </a:lnTo>
                <a:close/>
              </a:path>
              <a:path w="1495425" h="1252220">
                <a:moveTo>
                  <a:pt x="764468" y="611689"/>
                </a:moveTo>
                <a:lnTo>
                  <a:pt x="764395" y="612326"/>
                </a:lnTo>
                <a:lnTo>
                  <a:pt x="764468" y="611689"/>
                </a:lnTo>
                <a:close/>
              </a:path>
              <a:path w="1495425" h="1252220">
                <a:moveTo>
                  <a:pt x="764531" y="611143"/>
                </a:moveTo>
                <a:lnTo>
                  <a:pt x="764468" y="611689"/>
                </a:lnTo>
                <a:lnTo>
                  <a:pt x="764531" y="611143"/>
                </a:lnTo>
                <a:close/>
              </a:path>
              <a:path w="1495425" h="1252220">
                <a:moveTo>
                  <a:pt x="767599" y="584359"/>
                </a:moveTo>
                <a:lnTo>
                  <a:pt x="767432" y="585490"/>
                </a:lnTo>
                <a:lnTo>
                  <a:pt x="767528" y="584977"/>
                </a:lnTo>
                <a:lnTo>
                  <a:pt x="767599" y="584359"/>
                </a:lnTo>
                <a:close/>
              </a:path>
              <a:path w="1495425" h="1252220">
                <a:moveTo>
                  <a:pt x="767528" y="584977"/>
                </a:moveTo>
                <a:lnTo>
                  <a:pt x="767432" y="585490"/>
                </a:lnTo>
                <a:lnTo>
                  <a:pt x="767528" y="584977"/>
                </a:lnTo>
                <a:close/>
              </a:path>
              <a:path w="1495425" h="1252220">
                <a:moveTo>
                  <a:pt x="767645" y="584359"/>
                </a:moveTo>
                <a:lnTo>
                  <a:pt x="767528" y="584977"/>
                </a:lnTo>
                <a:lnTo>
                  <a:pt x="767645" y="584359"/>
                </a:lnTo>
                <a:close/>
              </a:path>
              <a:path w="1495425" h="1252220">
                <a:moveTo>
                  <a:pt x="772688" y="557637"/>
                </a:moveTo>
                <a:lnTo>
                  <a:pt x="772447" y="558695"/>
                </a:lnTo>
                <a:lnTo>
                  <a:pt x="772596" y="558127"/>
                </a:lnTo>
                <a:lnTo>
                  <a:pt x="772688" y="557637"/>
                </a:lnTo>
                <a:close/>
              </a:path>
              <a:path w="1495425" h="1252220">
                <a:moveTo>
                  <a:pt x="772596" y="558127"/>
                </a:moveTo>
                <a:lnTo>
                  <a:pt x="772447" y="558695"/>
                </a:lnTo>
                <a:lnTo>
                  <a:pt x="772596" y="558127"/>
                </a:lnTo>
                <a:close/>
              </a:path>
              <a:path w="1495425" h="1252220">
                <a:moveTo>
                  <a:pt x="772724" y="557637"/>
                </a:moveTo>
                <a:lnTo>
                  <a:pt x="772596" y="558127"/>
                </a:lnTo>
                <a:lnTo>
                  <a:pt x="772724" y="557637"/>
                </a:lnTo>
                <a:close/>
              </a:path>
              <a:path w="1495425" h="1252220">
                <a:moveTo>
                  <a:pt x="779683" y="531010"/>
                </a:moveTo>
                <a:lnTo>
                  <a:pt x="779389" y="532004"/>
                </a:lnTo>
                <a:lnTo>
                  <a:pt x="779543" y="531544"/>
                </a:lnTo>
                <a:lnTo>
                  <a:pt x="779683" y="531010"/>
                </a:lnTo>
                <a:close/>
              </a:path>
              <a:path w="1495425" h="1252220">
                <a:moveTo>
                  <a:pt x="779543" y="531544"/>
                </a:moveTo>
                <a:lnTo>
                  <a:pt x="779389" y="532004"/>
                </a:lnTo>
                <a:lnTo>
                  <a:pt x="779543" y="531544"/>
                </a:lnTo>
                <a:close/>
              </a:path>
              <a:path w="1495425" h="1252220">
                <a:moveTo>
                  <a:pt x="779721" y="531010"/>
                </a:moveTo>
                <a:lnTo>
                  <a:pt x="779543" y="531544"/>
                </a:lnTo>
                <a:lnTo>
                  <a:pt x="779721" y="531010"/>
                </a:lnTo>
                <a:close/>
              </a:path>
              <a:path w="1495425" h="1252220">
                <a:moveTo>
                  <a:pt x="788551" y="504529"/>
                </a:moveTo>
                <a:lnTo>
                  <a:pt x="788206" y="505461"/>
                </a:lnTo>
                <a:lnTo>
                  <a:pt x="788404" y="504971"/>
                </a:lnTo>
                <a:lnTo>
                  <a:pt x="788551" y="504529"/>
                </a:lnTo>
                <a:close/>
              </a:path>
              <a:path w="1495425" h="1252220">
                <a:moveTo>
                  <a:pt x="788404" y="504971"/>
                </a:moveTo>
                <a:lnTo>
                  <a:pt x="788206" y="505461"/>
                </a:lnTo>
                <a:lnTo>
                  <a:pt x="788404" y="504971"/>
                </a:lnTo>
                <a:close/>
              </a:path>
              <a:path w="1495425" h="1252220">
                <a:moveTo>
                  <a:pt x="788583" y="504529"/>
                </a:moveTo>
                <a:lnTo>
                  <a:pt x="788404" y="504971"/>
                </a:lnTo>
                <a:lnTo>
                  <a:pt x="788583" y="504529"/>
                </a:lnTo>
                <a:close/>
              </a:path>
              <a:path w="1495425" h="1252220">
                <a:moveTo>
                  <a:pt x="799211" y="478257"/>
                </a:moveTo>
                <a:lnTo>
                  <a:pt x="798834" y="479116"/>
                </a:lnTo>
                <a:lnTo>
                  <a:pt x="799031" y="478701"/>
                </a:lnTo>
                <a:lnTo>
                  <a:pt x="799211" y="478257"/>
                </a:lnTo>
                <a:close/>
              </a:path>
              <a:path w="1495425" h="1252220">
                <a:moveTo>
                  <a:pt x="799031" y="478701"/>
                </a:moveTo>
                <a:lnTo>
                  <a:pt x="798834" y="479116"/>
                </a:lnTo>
                <a:lnTo>
                  <a:pt x="799031" y="478701"/>
                </a:lnTo>
                <a:close/>
              </a:path>
              <a:path w="1495425" h="1252220">
                <a:moveTo>
                  <a:pt x="799242" y="478257"/>
                </a:moveTo>
                <a:lnTo>
                  <a:pt x="799031" y="478701"/>
                </a:lnTo>
                <a:lnTo>
                  <a:pt x="799242" y="478257"/>
                </a:lnTo>
                <a:close/>
              </a:path>
              <a:path w="1495425" h="1252220">
                <a:moveTo>
                  <a:pt x="811437" y="452630"/>
                </a:moveTo>
                <a:lnTo>
                  <a:pt x="811210" y="453043"/>
                </a:lnTo>
                <a:lnTo>
                  <a:pt x="811437" y="452630"/>
                </a:lnTo>
                <a:close/>
              </a:path>
              <a:path w="1495425" h="1252220">
                <a:moveTo>
                  <a:pt x="811646" y="452248"/>
                </a:moveTo>
                <a:lnTo>
                  <a:pt x="811437" y="452630"/>
                </a:lnTo>
                <a:lnTo>
                  <a:pt x="811646" y="452248"/>
                </a:lnTo>
                <a:close/>
              </a:path>
              <a:path w="1495425" h="1252220">
                <a:moveTo>
                  <a:pt x="825573" y="426818"/>
                </a:moveTo>
                <a:lnTo>
                  <a:pt x="825283" y="427285"/>
                </a:lnTo>
                <a:lnTo>
                  <a:pt x="825573" y="426818"/>
                </a:lnTo>
                <a:close/>
              </a:path>
              <a:path w="1495425" h="1252220">
                <a:moveTo>
                  <a:pt x="825731" y="426562"/>
                </a:moveTo>
                <a:lnTo>
                  <a:pt x="825573" y="426818"/>
                </a:lnTo>
                <a:lnTo>
                  <a:pt x="825731" y="426562"/>
                </a:lnTo>
                <a:close/>
              </a:path>
              <a:path w="1495425" h="1252220">
                <a:moveTo>
                  <a:pt x="841150" y="401677"/>
                </a:moveTo>
                <a:lnTo>
                  <a:pt x="840979" y="401924"/>
                </a:lnTo>
                <a:lnTo>
                  <a:pt x="841150" y="401677"/>
                </a:lnTo>
                <a:close/>
              </a:path>
              <a:path w="1495425" h="1252220">
                <a:moveTo>
                  <a:pt x="841451" y="401244"/>
                </a:moveTo>
                <a:lnTo>
                  <a:pt x="841150" y="401677"/>
                </a:lnTo>
                <a:lnTo>
                  <a:pt x="841451" y="401244"/>
                </a:lnTo>
                <a:close/>
              </a:path>
              <a:path w="1495425" h="1252220">
                <a:moveTo>
                  <a:pt x="858484" y="376656"/>
                </a:moveTo>
                <a:lnTo>
                  <a:pt x="858225" y="376993"/>
                </a:lnTo>
                <a:lnTo>
                  <a:pt x="858484" y="376656"/>
                </a:lnTo>
                <a:close/>
              </a:path>
              <a:path w="1495425" h="1252220">
                <a:moveTo>
                  <a:pt x="858707" y="376365"/>
                </a:moveTo>
                <a:lnTo>
                  <a:pt x="858484" y="376656"/>
                </a:lnTo>
                <a:lnTo>
                  <a:pt x="858707" y="376365"/>
                </a:lnTo>
                <a:close/>
              </a:path>
              <a:path w="1495425" h="1252220">
                <a:moveTo>
                  <a:pt x="877176" y="352330"/>
                </a:moveTo>
                <a:lnTo>
                  <a:pt x="876978" y="352565"/>
                </a:lnTo>
                <a:lnTo>
                  <a:pt x="877176" y="352330"/>
                </a:lnTo>
                <a:close/>
              </a:path>
              <a:path w="1495425" h="1252220">
                <a:moveTo>
                  <a:pt x="877465" y="351989"/>
                </a:moveTo>
                <a:lnTo>
                  <a:pt x="877176" y="352330"/>
                </a:lnTo>
                <a:lnTo>
                  <a:pt x="877465" y="351989"/>
                </a:lnTo>
                <a:close/>
              </a:path>
              <a:path w="1495425" h="1252220">
                <a:moveTo>
                  <a:pt x="897377" y="328452"/>
                </a:moveTo>
                <a:lnTo>
                  <a:pt x="897155" y="328691"/>
                </a:lnTo>
                <a:lnTo>
                  <a:pt x="897377" y="328452"/>
                </a:lnTo>
                <a:close/>
              </a:path>
              <a:path w="1495425" h="1252220">
                <a:moveTo>
                  <a:pt x="897651" y="328157"/>
                </a:moveTo>
                <a:lnTo>
                  <a:pt x="897377" y="328452"/>
                </a:lnTo>
                <a:lnTo>
                  <a:pt x="897651" y="328157"/>
                </a:lnTo>
                <a:close/>
              </a:path>
              <a:path w="1495425" h="1252220">
                <a:moveTo>
                  <a:pt x="918996" y="305137"/>
                </a:moveTo>
                <a:lnTo>
                  <a:pt x="918694" y="305435"/>
                </a:lnTo>
                <a:lnTo>
                  <a:pt x="918996" y="305137"/>
                </a:lnTo>
                <a:close/>
              </a:path>
              <a:path w="1495425" h="1252220">
                <a:moveTo>
                  <a:pt x="942039" y="282399"/>
                </a:moveTo>
                <a:lnTo>
                  <a:pt x="941718" y="282691"/>
                </a:lnTo>
                <a:lnTo>
                  <a:pt x="942039" y="282399"/>
                </a:lnTo>
                <a:close/>
              </a:path>
              <a:path w="1495425" h="1252220">
                <a:moveTo>
                  <a:pt x="966108" y="260588"/>
                </a:moveTo>
                <a:lnTo>
                  <a:pt x="965827" y="260823"/>
                </a:lnTo>
                <a:lnTo>
                  <a:pt x="966108" y="260588"/>
                </a:lnTo>
                <a:close/>
              </a:path>
              <a:path w="1495425" h="1252220">
                <a:moveTo>
                  <a:pt x="991127" y="239726"/>
                </a:moveTo>
                <a:lnTo>
                  <a:pt x="990807" y="239971"/>
                </a:lnTo>
                <a:lnTo>
                  <a:pt x="991127" y="239726"/>
                </a:lnTo>
                <a:close/>
              </a:path>
              <a:path w="1495425" h="1252220">
                <a:moveTo>
                  <a:pt x="1017644" y="219396"/>
                </a:moveTo>
                <a:lnTo>
                  <a:pt x="1017253" y="219672"/>
                </a:lnTo>
                <a:lnTo>
                  <a:pt x="1017644" y="219396"/>
                </a:lnTo>
                <a:close/>
              </a:path>
              <a:path w="1495425" h="1252220">
                <a:moveTo>
                  <a:pt x="1044714" y="200290"/>
                </a:moveTo>
                <a:lnTo>
                  <a:pt x="1044428" y="200475"/>
                </a:lnTo>
                <a:lnTo>
                  <a:pt x="1044714" y="200290"/>
                </a:lnTo>
                <a:close/>
              </a:path>
              <a:path w="1495425" h="1252220">
                <a:moveTo>
                  <a:pt x="1102216" y="164629"/>
                </a:moveTo>
                <a:lnTo>
                  <a:pt x="1101840" y="164832"/>
                </a:lnTo>
                <a:lnTo>
                  <a:pt x="1102216" y="164629"/>
                </a:lnTo>
                <a:close/>
              </a:path>
              <a:path w="1495425" h="1252220">
                <a:moveTo>
                  <a:pt x="1132393" y="148309"/>
                </a:moveTo>
                <a:lnTo>
                  <a:pt x="1131946" y="148529"/>
                </a:lnTo>
                <a:lnTo>
                  <a:pt x="1132393" y="148309"/>
                </a:lnTo>
                <a:close/>
              </a:path>
              <a:path w="1495425" h="1252220">
                <a:moveTo>
                  <a:pt x="1163112" y="133221"/>
                </a:moveTo>
                <a:lnTo>
                  <a:pt x="1162516" y="133485"/>
                </a:lnTo>
                <a:lnTo>
                  <a:pt x="1163112" y="133221"/>
                </a:lnTo>
                <a:close/>
              </a:path>
              <a:path w="1495425" h="1252220">
                <a:moveTo>
                  <a:pt x="1226178" y="106749"/>
                </a:moveTo>
                <a:lnTo>
                  <a:pt x="1225816" y="106876"/>
                </a:lnTo>
                <a:lnTo>
                  <a:pt x="1226178" y="106749"/>
                </a:lnTo>
                <a:close/>
              </a:path>
              <a:path w="1495425" h="1252220">
                <a:moveTo>
                  <a:pt x="1258677" y="95367"/>
                </a:moveTo>
                <a:lnTo>
                  <a:pt x="1258296" y="95484"/>
                </a:lnTo>
                <a:lnTo>
                  <a:pt x="1258677" y="95367"/>
                </a:lnTo>
                <a:close/>
              </a:path>
              <a:path w="1495425" h="1252220">
                <a:moveTo>
                  <a:pt x="1470263" y="30313"/>
                </a:moveTo>
                <a:lnTo>
                  <a:pt x="1415276" y="30313"/>
                </a:lnTo>
                <a:lnTo>
                  <a:pt x="1418072" y="61600"/>
                </a:lnTo>
                <a:lnTo>
                  <a:pt x="1402084" y="63024"/>
                </a:lnTo>
                <a:lnTo>
                  <a:pt x="1404177" y="94028"/>
                </a:lnTo>
                <a:lnTo>
                  <a:pt x="1495033" y="40679"/>
                </a:lnTo>
                <a:lnTo>
                  <a:pt x="1470263" y="30313"/>
                </a:lnTo>
                <a:close/>
              </a:path>
              <a:path w="1495425" h="1252220">
                <a:moveTo>
                  <a:pt x="1291976" y="85253"/>
                </a:moveTo>
                <a:lnTo>
                  <a:pt x="1291381" y="85407"/>
                </a:lnTo>
                <a:lnTo>
                  <a:pt x="1291976" y="85253"/>
                </a:lnTo>
                <a:close/>
              </a:path>
              <a:path w="1495425" h="1252220">
                <a:moveTo>
                  <a:pt x="1325313" y="76636"/>
                </a:moveTo>
                <a:lnTo>
                  <a:pt x="1324881" y="76728"/>
                </a:lnTo>
                <a:lnTo>
                  <a:pt x="1325313" y="76636"/>
                </a:lnTo>
                <a:close/>
              </a:path>
              <a:path w="1495425" h="1252220">
                <a:moveTo>
                  <a:pt x="1359042" y="69463"/>
                </a:moveTo>
                <a:lnTo>
                  <a:pt x="1358911" y="69463"/>
                </a:lnTo>
                <a:lnTo>
                  <a:pt x="1358430" y="69566"/>
                </a:lnTo>
                <a:lnTo>
                  <a:pt x="1359042" y="69463"/>
                </a:lnTo>
                <a:close/>
              </a:path>
              <a:path w="1495425" h="1252220">
                <a:moveTo>
                  <a:pt x="1392837" y="63799"/>
                </a:moveTo>
                <a:lnTo>
                  <a:pt x="1391633" y="63956"/>
                </a:lnTo>
                <a:lnTo>
                  <a:pt x="1392203" y="63905"/>
                </a:lnTo>
                <a:lnTo>
                  <a:pt x="1392837" y="63799"/>
                </a:lnTo>
                <a:close/>
              </a:path>
              <a:path w="1495425" h="1252220">
                <a:moveTo>
                  <a:pt x="1392203" y="63905"/>
                </a:moveTo>
                <a:lnTo>
                  <a:pt x="1391633" y="63956"/>
                </a:lnTo>
                <a:lnTo>
                  <a:pt x="1391900" y="63956"/>
                </a:lnTo>
                <a:lnTo>
                  <a:pt x="1392203" y="63905"/>
                </a:lnTo>
                <a:close/>
              </a:path>
              <a:path w="1495425" h="1252220">
                <a:moveTo>
                  <a:pt x="1393395" y="63799"/>
                </a:moveTo>
                <a:lnTo>
                  <a:pt x="1392837" y="63799"/>
                </a:lnTo>
                <a:lnTo>
                  <a:pt x="1392203" y="63905"/>
                </a:lnTo>
                <a:lnTo>
                  <a:pt x="1393395" y="63799"/>
                </a:lnTo>
                <a:close/>
              </a:path>
              <a:path w="1495425" h="1252220">
                <a:moveTo>
                  <a:pt x="1415276" y="30313"/>
                </a:moveTo>
                <a:lnTo>
                  <a:pt x="1399969" y="31677"/>
                </a:lnTo>
                <a:lnTo>
                  <a:pt x="1402084" y="63024"/>
                </a:lnTo>
                <a:lnTo>
                  <a:pt x="1418072" y="61600"/>
                </a:lnTo>
                <a:lnTo>
                  <a:pt x="1415276" y="30313"/>
                </a:lnTo>
                <a:close/>
              </a:path>
              <a:path w="1495425" h="1252220">
                <a:moveTo>
                  <a:pt x="1397831" y="0"/>
                </a:moveTo>
                <a:lnTo>
                  <a:pt x="1399969" y="31677"/>
                </a:lnTo>
                <a:lnTo>
                  <a:pt x="1415276" y="30313"/>
                </a:lnTo>
                <a:lnTo>
                  <a:pt x="1470263" y="30313"/>
                </a:lnTo>
                <a:lnTo>
                  <a:pt x="139783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244752" y="2934366"/>
            <a:ext cx="1642745" cy="373380"/>
          </a:xfrm>
          <a:custGeom>
            <a:avLst/>
            <a:gdLst/>
            <a:ahLst/>
            <a:cxnLst/>
            <a:rect l="l" t="t" r="r" b="b"/>
            <a:pathLst>
              <a:path w="1642745" h="373379">
                <a:moveTo>
                  <a:pt x="1271961" y="21873"/>
                </a:moveTo>
                <a:lnTo>
                  <a:pt x="1198947" y="22271"/>
                </a:lnTo>
                <a:lnTo>
                  <a:pt x="1126709" y="23831"/>
                </a:lnTo>
                <a:lnTo>
                  <a:pt x="1055391" y="26533"/>
                </a:lnTo>
                <a:lnTo>
                  <a:pt x="985142" y="30344"/>
                </a:lnTo>
                <a:lnTo>
                  <a:pt x="916118" y="35224"/>
                </a:lnTo>
                <a:lnTo>
                  <a:pt x="848466" y="41161"/>
                </a:lnTo>
                <a:lnTo>
                  <a:pt x="782321" y="48113"/>
                </a:lnTo>
                <a:lnTo>
                  <a:pt x="717768" y="56082"/>
                </a:lnTo>
                <a:lnTo>
                  <a:pt x="655163" y="64982"/>
                </a:lnTo>
                <a:lnTo>
                  <a:pt x="594442" y="74835"/>
                </a:lnTo>
                <a:lnTo>
                  <a:pt x="535816" y="85599"/>
                </a:lnTo>
                <a:lnTo>
                  <a:pt x="479430" y="97243"/>
                </a:lnTo>
                <a:lnTo>
                  <a:pt x="425432" y="109745"/>
                </a:lnTo>
                <a:lnTo>
                  <a:pt x="373967" y="123085"/>
                </a:lnTo>
                <a:lnTo>
                  <a:pt x="325183" y="137231"/>
                </a:lnTo>
                <a:lnTo>
                  <a:pt x="279195" y="152162"/>
                </a:lnTo>
                <a:lnTo>
                  <a:pt x="236170" y="167858"/>
                </a:lnTo>
                <a:lnTo>
                  <a:pt x="196224" y="184318"/>
                </a:lnTo>
                <a:lnTo>
                  <a:pt x="159502" y="201512"/>
                </a:lnTo>
                <a:lnTo>
                  <a:pt x="110750" y="228715"/>
                </a:lnTo>
                <a:lnTo>
                  <a:pt x="69966" y="257678"/>
                </a:lnTo>
                <a:lnTo>
                  <a:pt x="37642" y="288588"/>
                </a:lnTo>
                <a:lnTo>
                  <a:pt x="14491" y="321749"/>
                </a:lnTo>
                <a:lnTo>
                  <a:pt x="0" y="368763"/>
                </a:lnTo>
                <a:lnTo>
                  <a:pt x="31098" y="373182"/>
                </a:lnTo>
                <a:lnTo>
                  <a:pt x="32383" y="364187"/>
                </a:lnTo>
                <a:lnTo>
                  <a:pt x="32616" y="362554"/>
                </a:lnTo>
                <a:lnTo>
                  <a:pt x="34568" y="355182"/>
                </a:lnTo>
                <a:lnTo>
                  <a:pt x="34951" y="353664"/>
                </a:lnTo>
                <a:lnTo>
                  <a:pt x="37762" y="346136"/>
                </a:lnTo>
                <a:lnTo>
                  <a:pt x="38260" y="344764"/>
                </a:lnTo>
                <a:lnTo>
                  <a:pt x="41998" y="337047"/>
                </a:lnTo>
                <a:lnTo>
                  <a:pt x="42574" y="335832"/>
                </a:lnTo>
                <a:lnTo>
                  <a:pt x="47294" y="327916"/>
                </a:lnTo>
                <a:lnTo>
                  <a:pt x="47914" y="326859"/>
                </a:lnTo>
                <a:lnTo>
                  <a:pt x="53634" y="318754"/>
                </a:lnTo>
                <a:lnTo>
                  <a:pt x="54270" y="317843"/>
                </a:lnTo>
                <a:lnTo>
                  <a:pt x="61052" y="309592"/>
                </a:lnTo>
                <a:lnTo>
                  <a:pt x="61683" y="308817"/>
                </a:lnTo>
                <a:lnTo>
                  <a:pt x="69511" y="300441"/>
                </a:lnTo>
                <a:lnTo>
                  <a:pt x="70133" y="299770"/>
                </a:lnTo>
                <a:lnTo>
                  <a:pt x="79028" y="291320"/>
                </a:lnTo>
                <a:lnTo>
                  <a:pt x="79620" y="290755"/>
                </a:lnTo>
                <a:lnTo>
                  <a:pt x="89572" y="282242"/>
                </a:lnTo>
                <a:lnTo>
                  <a:pt x="90133" y="281761"/>
                </a:lnTo>
                <a:lnTo>
                  <a:pt x="101125" y="273237"/>
                </a:lnTo>
                <a:lnTo>
                  <a:pt x="101651" y="272829"/>
                </a:lnTo>
                <a:lnTo>
                  <a:pt x="113673" y="264316"/>
                </a:lnTo>
                <a:lnTo>
                  <a:pt x="127195" y="255489"/>
                </a:lnTo>
                <a:lnTo>
                  <a:pt x="141484" y="246882"/>
                </a:lnTo>
                <a:lnTo>
                  <a:pt x="142110" y="246505"/>
                </a:lnTo>
                <a:lnTo>
                  <a:pt x="173274" y="229773"/>
                </a:lnTo>
                <a:lnTo>
                  <a:pt x="173994" y="229385"/>
                </a:lnTo>
                <a:lnTo>
                  <a:pt x="208560" y="213218"/>
                </a:lnTo>
                <a:lnTo>
                  <a:pt x="209208" y="212914"/>
                </a:lnTo>
                <a:lnTo>
                  <a:pt x="247276" y="197261"/>
                </a:lnTo>
                <a:lnTo>
                  <a:pt x="289181" y="181952"/>
                </a:lnTo>
                <a:lnTo>
                  <a:pt x="289697" y="181764"/>
                </a:lnTo>
                <a:lnTo>
                  <a:pt x="334187" y="167335"/>
                </a:lnTo>
                <a:lnTo>
                  <a:pt x="382501" y="153314"/>
                </a:lnTo>
                <a:lnTo>
                  <a:pt x="433117" y="140205"/>
                </a:lnTo>
                <a:lnTo>
                  <a:pt x="485979" y="127975"/>
                </a:lnTo>
                <a:lnTo>
                  <a:pt x="541993" y="116394"/>
                </a:lnTo>
                <a:lnTo>
                  <a:pt x="599665" y="105818"/>
                </a:lnTo>
                <a:lnTo>
                  <a:pt x="659784" y="96059"/>
                </a:lnTo>
                <a:lnTo>
                  <a:pt x="721893" y="87222"/>
                </a:lnTo>
                <a:lnTo>
                  <a:pt x="785858" y="79337"/>
                </a:lnTo>
                <a:lnTo>
                  <a:pt x="851418" y="72437"/>
                </a:lnTo>
                <a:lnTo>
                  <a:pt x="918497" y="66552"/>
                </a:lnTo>
                <a:lnTo>
                  <a:pt x="987089" y="61694"/>
                </a:lnTo>
                <a:lnTo>
                  <a:pt x="1056769" y="57914"/>
                </a:lnTo>
                <a:lnTo>
                  <a:pt x="1127766" y="55233"/>
                </a:lnTo>
                <a:lnTo>
                  <a:pt x="1127515" y="55233"/>
                </a:lnTo>
                <a:lnTo>
                  <a:pt x="1199502" y="53673"/>
                </a:lnTo>
                <a:lnTo>
                  <a:pt x="1271839" y="53287"/>
                </a:lnTo>
                <a:lnTo>
                  <a:pt x="1547732" y="53286"/>
                </a:lnTo>
                <a:lnTo>
                  <a:pt x="1549363" y="31498"/>
                </a:lnTo>
                <a:lnTo>
                  <a:pt x="1494226" y="27967"/>
                </a:lnTo>
                <a:lnTo>
                  <a:pt x="1419736" y="24690"/>
                </a:lnTo>
                <a:lnTo>
                  <a:pt x="1345613" y="22669"/>
                </a:lnTo>
                <a:lnTo>
                  <a:pt x="1271961" y="21873"/>
                </a:lnTo>
                <a:close/>
              </a:path>
              <a:path w="1642745" h="373379">
                <a:moveTo>
                  <a:pt x="32616" y="362554"/>
                </a:moveTo>
                <a:lnTo>
                  <a:pt x="32292" y="364187"/>
                </a:lnTo>
                <a:lnTo>
                  <a:pt x="32502" y="363357"/>
                </a:lnTo>
                <a:lnTo>
                  <a:pt x="32616" y="362554"/>
                </a:lnTo>
                <a:close/>
              </a:path>
              <a:path w="1642745" h="373379">
                <a:moveTo>
                  <a:pt x="32502" y="363357"/>
                </a:moveTo>
                <a:lnTo>
                  <a:pt x="32292" y="364187"/>
                </a:lnTo>
                <a:lnTo>
                  <a:pt x="32502" y="363357"/>
                </a:lnTo>
                <a:close/>
              </a:path>
              <a:path w="1642745" h="373379">
                <a:moveTo>
                  <a:pt x="32705" y="362554"/>
                </a:moveTo>
                <a:lnTo>
                  <a:pt x="32502" y="363357"/>
                </a:lnTo>
                <a:lnTo>
                  <a:pt x="32705" y="362554"/>
                </a:lnTo>
                <a:close/>
              </a:path>
              <a:path w="1642745" h="373379">
                <a:moveTo>
                  <a:pt x="34951" y="353664"/>
                </a:moveTo>
                <a:lnTo>
                  <a:pt x="34480" y="355182"/>
                </a:lnTo>
                <a:lnTo>
                  <a:pt x="34768" y="354388"/>
                </a:lnTo>
                <a:lnTo>
                  <a:pt x="34951" y="353664"/>
                </a:lnTo>
                <a:close/>
              </a:path>
              <a:path w="1642745" h="373379">
                <a:moveTo>
                  <a:pt x="34768" y="354388"/>
                </a:moveTo>
                <a:lnTo>
                  <a:pt x="34480" y="355182"/>
                </a:lnTo>
                <a:lnTo>
                  <a:pt x="34768" y="354388"/>
                </a:lnTo>
                <a:close/>
              </a:path>
              <a:path w="1642745" h="373379">
                <a:moveTo>
                  <a:pt x="35031" y="353664"/>
                </a:moveTo>
                <a:lnTo>
                  <a:pt x="34768" y="354388"/>
                </a:lnTo>
                <a:lnTo>
                  <a:pt x="35031" y="353664"/>
                </a:lnTo>
                <a:close/>
              </a:path>
              <a:path w="1642745" h="373379">
                <a:moveTo>
                  <a:pt x="38260" y="344764"/>
                </a:moveTo>
                <a:lnTo>
                  <a:pt x="37684" y="346136"/>
                </a:lnTo>
                <a:lnTo>
                  <a:pt x="38016" y="345436"/>
                </a:lnTo>
                <a:lnTo>
                  <a:pt x="38260" y="344764"/>
                </a:lnTo>
                <a:close/>
              </a:path>
              <a:path w="1642745" h="373379">
                <a:moveTo>
                  <a:pt x="38016" y="345436"/>
                </a:moveTo>
                <a:lnTo>
                  <a:pt x="37684" y="346136"/>
                </a:lnTo>
                <a:lnTo>
                  <a:pt x="38016" y="345436"/>
                </a:lnTo>
                <a:close/>
              </a:path>
              <a:path w="1642745" h="373379">
                <a:moveTo>
                  <a:pt x="38335" y="344764"/>
                </a:moveTo>
                <a:lnTo>
                  <a:pt x="38016" y="345436"/>
                </a:lnTo>
                <a:lnTo>
                  <a:pt x="38335" y="344764"/>
                </a:lnTo>
                <a:close/>
              </a:path>
              <a:path w="1642745" h="373379">
                <a:moveTo>
                  <a:pt x="42574" y="335832"/>
                </a:moveTo>
                <a:lnTo>
                  <a:pt x="41935" y="337047"/>
                </a:lnTo>
                <a:lnTo>
                  <a:pt x="42261" y="336492"/>
                </a:lnTo>
                <a:lnTo>
                  <a:pt x="42574" y="335832"/>
                </a:lnTo>
                <a:close/>
              </a:path>
              <a:path w="1642745" h="373379">
                <a:moveTo>
                  <a:pt x="42261" y="336492"/>
                </a:moveTo>
                <a:lnTo>
                  <a:pt x="41935" y="337047"/>
                </a:lnTo>
                <a:lnTo>
                  <a:pt x="42261" y="336492"/>
                </a:lnTo>
                <a:close/>
              </a:path>
              <a:path w="1642745" h="373379">
                <a:moveTo>
                  <a:pt x="42648" y="335832"/>
                </a:moveTo>
                <a:lnTo>
                  <a:pt x="42261" y="336492"/>
                </a:lnTo>
                <a:lnTo>
                  <a:pt x="42648" y="335832"/>
                </a:lnTo>
                <a:close/>
              </a:path>
              <a:path w="1642745" h="373379">
                <a:moveTo>
                  <a:pt x="47914" y="326859"/>
                </a:moveTo>
                <a:lnTo>
                  <a:pt x="47234" y="327916"/>
                </a:lnTo>
                <a:lnTo>
                  <a:pt x="47609" y="327379"/>
                </a:lnTo>
                <a:lnTo>
                  <a:pt x="47914" y="326859"/>
                </a:lnTo>
                <a:close/>
              </a:path>
              <a:path w="1642745" h="373379">
                <a:moveTo>
                  <a:pt x="47609" y="327379"/>
                </a:moveTo>
                <a:lnTo>
                  <a:pt x="47234" y="327916"/>
                </a:lnTo>
                <a:lnTo>
                  <a:pt x="47609" y="327379"/>
                </a:lnTo>
                <a:close/>
              </a:path>
              <a:path w="1642745" h="373379">
                <a:moveTo>
                  <a:pt x="47972" y="326859"/>
                </a:moveTo>
                <a:lnTo>
                  <a:pt x="47609" y="327379"/>
                </a:lnTo>
                <a:lnTo>
                  <a:pt x="47972" y="326859"/>
                </a:lnTo>
                <a:close/>
              </a:path>
              <a:path w="1642745" h="373379">
                <a:moveTo>
                  <a:pt x="54270" y="317843"/>
                </a:moveTo>
                <a:lnTo>
                  <a:pt x="53589" y="318754"/>
                </a:lnTo>
                <a:lnTo>
                  <a:pt x="53900" y="318373"/>
                </a:lnTo>
                <a:lnTo>
                  <a:pt x="54270" y="317843"/>
                </a:lnTo>
                <a:close/>
              </a:path>
              <a:path w="1642745" h="373379">
                <a:moveTo>
                  <a:pt x="53900" y="318373"/>
                </a:moveTo>
                <a:lnTo>
                  <a:pt x="53589" y="318754"/>
                </a:lnTo>
                <a:lnTo>
                  <a:pt x="53900" y="318373"/>
                </a:lnTo>
                <a:close/>
              </a:path>
              <a:path w="1642745" h="373379">
                <a:moveTo>
                  <a:pt x="54332" y="317843"/>
                </a:moveTo>
                <a:lnTo>
                  <a:pt x="53900" y="318373"/>
                </a:lnTo>
                <a:lnTo>
                  <a:pt x="54332" y="317843"/>
                </a:lnTo>
                <a:close/>
              </a:path>
              <a:path w="1642745" h="373379">
                <a:moveTo>
                  <a:pt x="61683" y="308817"/>
                </a:moveTo>
                <a:lnTo>
                  <a:pt x="61003" y="309592"/>
                </a:lnTo>
                <a:lnTo>
                  <a:pt x="61402" y="309162"/>
                </a:lnTo>
                <a:lnTo>
                  <a:pt x="61683" y="308817"/>
                </a:lnTo>
                <a:close/>
              </a:path>
              <a:path w="1642745" h="373379">
                <a:moveTo>
                  <a:pt x="61402" y="309162"/>
                </a:moveTo>
                <a:lnTo>
                  <a:pt x="61003" y="309592"/>
                </a:lnTo>
                <a:lnTo>
                  <a:pt x="61402" y="309162"/>
                </a:lnTo>
                <a:close/>
              </a:path>
              <a:path w="1642745" h="373379">
                <a:moveTo>
                  <a:pt x="61723" y="308817"/>
                </a:moveTo>
                <a:lnTo>
                  <a:pt x="61402" y="309162"/>
                </a:lnTo>
                <a:lnTo>
                  <a:pt x="61723" y="308817"/>
                </a:lnTo>
                <a:close/>
              </a:path>
              <a:path w="1642745" h="373379">
                <a:moveTo>
                  <a:pt x="70133" y="299770"/>
                </a:moveTo>
                <a:lnTo>
                  <a:pt x="69474" y="300441"/>
                </a:lnTo>
                <a:lnTo>
                  <a:pt x="69800" y="300130"/>
                </a:lnTo>
                <a:lnTo>
                  <a:pt x="70133" y="299770"/>
                </a:lnTo>
                <a:close/>
              </a:path>
              <a:path w="1642745" h="373379">
                <a:moveTo>
                  <a:pt x="69800" y="300130"/>
                </a:moveTo>
                <a:lnTo>
                  <a:pt x="69474" y="300441"/>
                </a:lnTo>
                <a:lnTo>
                  <a:pt x="69800" y="300130"/>
                </a:lnTo>
                <a:close/>
              </a:path>
              <a:path w="1642745" h="373379">
                <a:moveTo>
                  <a:pt x="70176" y="299770"/>
                </a:moveTo>
                <a:lnTo>
                  <a:pt x="69800" y="300130"/>
                </a:lnTo>
                <a:lnTo>
                  <a:pt x="70176" y="299770"/>
                </a:lnTo>
                <a:close/>
              </a:path>
              <a:path w="1642745" h="373379">
                <a:moveTo>
                  <a:pt x="79347" y="291016"/>
                </a:moveTo>
                <a:lnTo>
                  <a:pt x="78992" y="291320"/>
                </a:lnTo>
                <a:lnTo>
                  <a:pt x="79347" y="291016"/>
                </a:lnTo>
                <a:close/>
              </a:path>
              <a:path w="1642745" h="373379">
                <a:moveTo>
                  <a:pt x="79651" y="290755"/>
                </a:moveTo>
                <a:lnTo>
                  <a:pt x="79347" y="291016"/>
                </a:lnTo>
                <a:lnTo>
                  <a:pt x="79651" y="290755"/>
                </a:lnTo>
                <a:close/>
              </a:path>
              <a:path w="1642745" h="373379">
                <a:moveTo>
                  <a:pt x="89912" y="281950"/>
                </a:moveTo>
                <a:lnTo>
                  <a:pt x="89536" y="282242"/>
                </a:lnTo>
                <a:lnTo>
                  <a:pt x="89912" y="281950"/>
                </a:lnTo>
                <a:close/>
              </a:path>
              <a:path w="1642745" h="373379">
                <a:moveTo>
                  <a:pt x="90156" y="281761"/>
                </a:moveTo>
                <a:lnTo>
                  <a:pt x="89912" y="281950"/>
                </a:lnTo>
                <a:lnTo>
                  <a:pt x="90156" y="281761"/>
                </a:lnTo>
                <a:close/>
              </a:path>
              <a:path w="1642745" h="373379">
                <a:moveTo>
                  <a:pt x="101682" y="272829"/>
                </a:moveTo>
                <a:lnTo>
                  <a:pt x="101326" y="273082"/>
                </a:lnTo>
                <a:lnTo>
                  <a:pt x="101682" y="272829"/>
                </a:lnTo>
                <a:close/>
              </a:path>
              <a:path w="1642745" h="373379">
                <a:moveTo>
                  <a:pt x="141762" y="246714"/>
                </a:moveTo>
                <a:lnTo>
                  <a:pt x="141451" y="246882"/>
                </a:lnTo>
                <a:lnTo>
                  <a:pt x="141762" y="246714"/>
                </a:lnTo>
                <a:close/>
              </a:path>
              <a:path w="1642745" h="373379">
                <a:moveTo>
                  <a:pt x="142152" y="246505"/>
                </a:moveTo>
                <a:lnTo>
                  <a:pt x="141762" y="246714"/>
                </a:lnTo>
                <a:lnTo>
                  <a:pt x="142152" y="246505"/>
                </a:lnTo>
                <a:close/>
              </a:path>
              <a:path w="1642745" h="373379">
                <a:moveTo>
                  <a:pt x="173641" y="229575"/>
                </a:moveTo>
                <a:lnTo>
                  <a:pt x="173219" y="229773"/>
                </a:lnTo>
                <a:lnTo>
                  <a:pt x="173641" y="229575"/>
                </a:lnTo>
                <a:close/>
              </a:path>
              <a:path w="1642745" h="373379">
                <a:moveTo>
                  <a:pt x="174046" y="229385"/>
                </a:moveTo>
                <a:lnTo>
                  <a:pt x="173641" y="229575"/>
                </a:lnTo>
                <a:lnTo>
                  <a:pt x="174046" y="229385"/>
                </a:lnTo>
                <a:close/>
              </a:path>
              <a:path w="1642745" h="373379">
                <a:moveTo>
                  <a:pt x="209265" y="212914"/>
                </a:moveTo>
                <a:lnTo>
                  <a:pt x="208795" y="213108"/>
                </a:lnTo>
                <a:lnTo>
                  <a:pt x="209265" y="212914"/>
                </a:lnTo>
                <a:close/>
              </a:path>
              <a:path w="1642745" h="373379">
                <a:moveTo>
                  <a:pt x="247568" y="197140"/>
                </a:moveTo>
                <a:lnTo>
                  <a:pt x="247238" y="197261"/>
                </a:lnTo>
                <a:lnTo>
                  <a:pt x="247568" y="197140"/>
                </a:lnTo>
                <a:close/>
              </a:path>
              <a:path w="1642745" h="373379">
                <a:moveTo>
                  <a:pt x="289744" y="181764"/>
                </a:moveTo>
                <a:lnTo>
                  <a:pt x="289323" y="181900"/>
                </a:lnTo>
                <a:lnTo>
                  <a:pt x="289744" y="181764"/>
                </a:lnTo>
                <a:close/>
              </a:path>
              <a:path w="1642745" h="373379">
                <a:moveTo>
                  <a:pt x="382556" y="153314"/>
                </a:moveTo>
                <a:lnTo>
                  <a:pt x="382072" y="153440"/>
                </a:lnTo>
                <a:lnTo>
                  <a:pt x="382556" y="153314"/>
                </a:lnTo>
                <a:close/>
              </a:path>
              <a:path w="1642745" h="373379">
                <a:moveTo>
                  <a:pt x="1551722" y="0"/>
                </a:moveTo>
                <a:lnTo>
                  <a:pt x="1549363" y="31498"/>
                </a:lnTo>
                <a:lnTo>
                  <a:pt x="1564873" y="32491"/>
                </a:lnTo>
                <a:lnTo>
                  <a:pt x="1562863" y="63840"/>
                </a:lnTo>
                <a:lnTo>
                  <a:pt x="1546942" y="63840"/>
                </a:lnTo>
                <a:lnTo>
                  <a:pt x="1544685" y="93976"/>
                </a:lnTo>
                <a:lnTo>
                  <a:pt x="1618234" y="63840"/>
                </a:lnTo>
                <a:lnTo>
                  <a:pt x="1562863" y="63840"/>
                </a:lnTo>
                <a:lnTo>
                  <a:pt x="1547018" y="62824"/>
                </a:lnTo>
                <a:lnTo>
                  <a:pt x="1620716" y="62824"/>
                </a:lnTo>
                <a:lnTo>
                  <a:pt x="1642180" y="54029"/>
                </a:lnTo>
                <a:lnTo>
                  <a:pt x="1551722" y="0"/>
                </a:lnTo>
                <a:close/>
              </a:path>
              <a:path w="1642745" h="373379">
                <a:moveTo>
                  <a:pt x="1549363" y="31498"/>
                </a:moveTo>
                <a:lnTo>
                  <a:pt x="1547018" y="62824"/>
                </a:lnTo>
                <a:lnTo>
                  <a:pt x="1562863" y="63840"/>
                </a:lnTo>
                <a:lnTo>
                  <a:pt x="1564873" y="32491"/>
                </a:lnTo>
                <a:lnTo>
                  <a:pt x="1549363" y="31498"/>
                </a:lnTo>
                <a:close/>
              </a:path>
              <a:path w="1642745" h="373379">
                <a:moveTo>
                  <a:pt x="1547281" y="59317"/>
                </a:moveTo>
                <a:lnTo>
                  <a:pt x="1492373" y="59317"/>
                </a:lnTo>
                <a:lnTo>
                  <a:pt x="1547018" y="62824"/>
                </a:lnTo>
                <a:lnTo>
                  <a:pt x="1547281" y="59317"/>
                </a:lnTo>
                <a:close/>
              </a:path>
              <a:path w="1642745" h="373379">
                <a:moveTo>
                  <a:pt x="1547673" y="54071"/>
                </a:moveTo>
                <a:lnTo>
                  <a:pt x="1344890" y="54071"/>
                </a:lnTo>
                <a:lnTo>
                  <a:pt x="1418752" y="56082"/>
                </a:lnTo>
                <a:lnTo>
                  <a:pt x="1418490" y="56082"/>
                </a:lnTo>
                <a:lnTo>
                  <a:pt x="1492698" y="59338"/>
                </a:lnTo>
                <a:lnTo>
                  <a:pt x="1492373" y="59317"/>
                </a:lnTo>
                <a:lnTo>
                  <a:pt x="1547281" y="59317"/>
                </a:lnTo>
                <a:lnTo>
                  <a:pt x="1547673" y="54071"/>
                </a:lnTo>
                <a:close/>
              </a:path>
              <a:path w="1642745" h="373379">
                <a:moveTo>
                  <a:pt x="1547732" y="53286"/>
                </a:moveTo>
                <a:lnTo>
                  <a:pt x="1271839" y="53287"/>
                </a:lnTo>
                <a:lnTo>
                  <a:pt x="1345142" y="54082"/>
                </a:lnTo>
                <a:lnTo>
                  <a:pt x="1344890" y="54071"/>
                </a:lnTo>
                <a:lnTo>
                  <a:pt x="1547673" y="54071"/>
                </a:lnTo>
                <a:lnTo>
                  <a:pt x="1547732" y="53286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822292" y="2970502"/>
            <a:ext cx="1651000" cy="378460"/>
          </a:xfrm>
          <a:custGeom>
            <a:avLst/>
            <a:gdLst/>
            <a:ahLst/>
            <a:cxnLst/>
            <a:rect l="l" t="t" r="r" b="b"/>
            <a:pathLst>
              <a:path w="1651000" h="378460">
                <a:moveTo>
                  <a:pt x="1558361" y="349668"/>
                </a:moveTo>
                <a:lnTo>
                  <a:pt x="1545513" y="378145"/>
                </a:lnTo>
                <a:lnTo>
                  <a:pt x="1650787" y="373957"/>
                </a:lnTo>
                <a:lnTo>
                  <a:pt x="1636200" y="356041"/>
                </a:lnTo>
                <a:lnTo>
                  <a:pt x="1572904" y="356041"/>
                </a:lnTo>
                <a:lnTo>
                  <a:pt x="1558361" y="349668"/>
                </a:lnTo>
                <a:close/>
              </a:path>
              <a:path w="1651000" h="378460">
                <a:moveTo>
                  <a:pt x="1571278" y="321039"/>
                </a:moveTo>
                <a:lnTo>
                  <a:pt x="1558361" y="349668"/>
                </a:lnTo>
                <a:lnTo>
                  <a:pt x="1572904" y="356041"/>
                </a:lnTo>
                <a:lnTo>
                  <a:pt x="1585511" y="327277"/>
                </a:lnTo>
                <a:lnTo>
                  <a:pt x="1571278" y="321039"/>
                </a:lnTo>
                <a:close/>
              </a:path>
              <a:path w="1651000" h="378460">
                <a:moveTo>
                  <a:pt x="1584265" y="292252"/>
                </a:moveTo>
                <a:lnTo>
                  <a:pt x="1571278" y="321039"/>
                </a:lnTo>
                <a:lnTo>
                  <a:pt x="1585511" y="327277"/>
                </a:lnTo>
                <a:lnTo>
                  <a:pt x="1572904" y="356041"/>
                </a:lnTo>
                <a:lnTo>
                  <a:pt x="1636200" y="356041"/>
                </a:lnTo>
                <a:lnTo>
                  <a:pt x="1584265" y="292252"/>
                </a:lnTo>
                <a:close/>
              </a:path>
              <a:path w="1651000" h="378460">
                <a:moveTo>
                  <a:pt x="1521846" y="299373"/>
                </a:moveTo>
                <a:lnTo>
                  <a:pt x="1439893" y="299373"/>
                </a:lnTo>
                <a:lnTo>
                  <a:pt x="1508509" y="327812"/>
                </a:lnTo>
                <a:lnTo>
                  <a:pt x="1558361" y="349668"/>
                </a:lnTo>
                <a:lnTo>
                  <a:pt x="1571278" y="321039"/>
                </a:lnTo>
                <a:lnTo>
                  <a:pt x="1521846" y="299373"/>
                </a:lnTo>
                <a:close/>
              </a:path>
              <a:path w="1651000" h="378460">
                <a:moveTo>
                  <a:pt x="1508215" y="327696"/>
                </a:moveTo>
                <a:lnTo>
                  <a:pt x="1508478" y="327812"/>
                </a:lnTo>
                <a:lnTo>
                  <a:pt x="1508215" y="327696"/>
                </a:lnTo>
                <a:close/>
              </a:path>
              <a:path w="1651000" h="378460">
                <a:moveTo>
                  <a:pt x="1456657" y="272316"/>
                </a:moveTo>
                <a:lnTo>
                  <a:pt x="1371413" y="272316"/>
                </a:lnTo>
                <a:lnTo>
                  <a:pt x="1371654" y="272410"/>
                </a:lnTo>
                <a:lnTo>
                  <a:pt x="1440144" y="299477"/>
                </a:lnTo>
                <a:lnTo>
                  <a:pt x="1439893" y="299373"/>
                </a:lnTo>
                <a:lnTo>
                  <a:pt x="1521846" y="299373"/>
                </a:lnTo>
                <a:lnTo>
                  <a:pt x="1520676" y="298860"/>
                </a:lnTo>
                <a:lnTo>
                  <a:pt x="1456657" y="272316"/>
                </a:lnTo>
                <a:close/>
              </a:path>
              <a:path w="1651000" h="378460">
                <a:moveTo>
                  <a:pt x="1371604" y="272391"/>
                </a:moveTo>
                <a:close/>
              </a:path>
              <a:path w="1651000" h="378460">
                <a:moveTo>
                  <a:pt x="1391713" y="246557"/>
                </a:moveTo>
                <a:lnTo>
                  <a:pt x="1302965" y="246557"/>
                </a:lnTo>
                <a:lnTo>
                  <a:pt x="1371604" y="272391"/>
                </a:lnTo>
                <a:lnTo>
                  <a:pt x="1371413" y="272316"/>
                </a:lnTo>
                <a:lnTo>
                  <a:pt x="1456657" y="272316"/>
                </a:lnTo>
                <a:lnTo>
                  <a:pt x="1451809" y="270305"/>
                </a:lnTo>
                <a:lnTo>
                  <a:pt x="1391713" y="246557"/>
                </a:lnTo>
                <a:close/>
              </a:path>
              <a:path w="1651000" h="378460">
                <a:moveTo>
                  <a:pt x="1327265" y="222139"/>
                </a:moveTo>
                <a:lnTo>
                  <a:pt x="1234684" y="222139"/>
                </a:lnTo>
                <a:lnTo>
                  <a:pt x="1234925" y="222223"/>
                </a:lnTo>
                <a:lnTo>
                  <a:pt x="1303195" y="246652"/>
                </a:lnTo>
                <a:lnTo>
                  <a:pt x="1302965" y="246557"/>
                </a:lnTo>
                <a:lnTo>
                  <a:pt x="1391713" y="246557"/>
                </a:lnTo>
                <a:lnTo>
                  <a:pt x="1382837" y="243050"/>
                </a:lnTo>
                <a:lnTo>
                  <a:pt x="1327265" y="222139"/>
                </a:lnTo>
                <a:close/>
              </a:path>
              <a:path w="1651000" h="378460">
                <a:moveTo>
                  <a:pt x="1234792" y="222178"/>
                </a:moveTo>
                <a:lnTo>
                  <a:pt x="1234925" y="222223"/>
                </a:lnTo>
                <a:lnTo>
                  <a:pt x="1234792" y="222178"/>
                </a:lnTo>
                <a:close/>
              </a:path>
              <a:path w="1651000" h="378460">
                <a:moveTo>
                  <a:pt x="1263448" y="199062"/>
                </a:moveTo>
                <a:lnTo>
                  <a:pt x="1166749" y="199062"/>
                </a:lnTo>
                <a:lnTo>
                  <a:pt x="1234792" y="222178"/>
                </a:lnTo>
                <a:lnTo>
                  <a:pt x="1327265" y="222139"/>
                </a:lnTo>
                <a:lnTo>
                  <a:pt x="1313907" y="217113"/>
                </a:lnTo>
                <a:lnTo>
                  <a:pt x="1263448" y="199062"/>
                </a:lnTo>
                <a:close/>
              </a:path>
              <a:path w="1651000" h="378460">
                <a:moveTo>
                  <a:pt x="1138796" y="157073"/>
                </a:moveTo>
                <a:lnTo>
                  <a:pt x="1032481" y="157073"/>
                </a:lnTo>
                <a:lnTo>
                  <a:pt x="1032732" y="157147"/>
                </a:lnTo>
                <a:lnTo>
                  <a:pt x="1099547" y="177439"/>
                </a:lnTo>
                <a:lnTo>
                  <a:pt x="1166990" y="199145"/>
                </a:lnTo>
                <a:lnTo>
                  <a:pt x="1166749" y="199062"/>
                </a:lnTo>
                <a:lnTo>
                  <a:pt x="1263448" y="199062"/>
                </a:lnTo>
                <a:lnTo>
                  <a:pt x="1245155" y="192517"/>
                </a:lnTo>
                <a:lnTo>
                  <a:pt x="1176739" y="169282"/>
                </a:lnTo>
                <a:lnTo>
                  <a:pt x="1138796" y="157073"/>
                </a:lnTo>
                <a:close/>
              </a:path>
              <a:path w="1651000" h="378460">
                <a:moveTo>
                  <a:pt x="1099296" y="177366"/>
                </a:moveTo>
                <a:lnTo>
                  <a:pt x="1099524" y="177439"/>
                </a:lnTo>
                <a:lnTo>
                  <a:pt x="1099296" y="177366"/>
                </a:lnTo>
                <a:close/>
              </a:path>
              <a:path w="1651000" h="378460">
                <a:moveTo>
                  <a:pt x="1032562" y="157098"/>
                </a:moveTo>
                <a:lnTo>
                  <a:pt x="1032723" y="157147"/>
                </a:lnTo>
                <a:lnTo>
                  <a:pt x="1032562" y="157098"/>
                </a:lnTo>
                <a:close/>
              </a:path>
              <a:path w="1651000" h="378460">
                <a:moveTo>
                  <a:pt x="1078415" y="138194"/>
                </a:moveTo>
                <a:lnTo>
                  <a:pt x="966452" y="138194"/>
                </a:lnTo>
                <a:lnTo>
                  <a:pt x="1032562" y="157098"/>
                </a:lnTo>
                <a:lnTo>
                  <a:pt x="1138796" y="157073"/>
                </a:lnTo>
                <a:lnTo>
                  <a:pt x="1108793" y="147419"/>
                </a:lnTo>
                <a:lnTo>
                  <a:pt x="1078415" y="138194"/>
                </a:lnTo>
                <a:close/>
              </a:path>
              <a:path w="1651000" h="378460">
                <a:moveTo>
                  <a:pt x="1019773" y="120771"/>
                </a:moveTo>
                <a:lnTo>
                  <a:pt x="901354" y="120771"/>
                </a:lnTo>
                <a:lnTo>
                  <a:pt x="966703" y="138268"/>
                </a:lnTo>
                <a:lnTo>
                  <a:pt x="966452" y="138194"/>
                </a:lnTo>
                <a:lnTo>
                  <a:pt x="1078415" y="138194"/>
                </a:lnTo>
                <a:lnTo>
                  <a:pt x="1041486" y="126980"/>
                </a:lnTo>
                <a:lnTo>
                  <a:pt x="1019773" y="120771"/>
                </a:lnTo>
                <a:close/>
              </a:path>
              <a:path w="1651000" h="378460">
                <a:moveTo>
                  <a:pt x="336450" y="0"/>
                </a:moveTo>
                <a:lnTo>
                  <a:pt x="290640" y="41"/>
                </a:lnTo>
                <a:lnTo>
                  <a:pt x="247479" y="1832"/>
                </a:lnTo>
                <a:lnTo>
                  <a:pt x="207082" y="5434"/>
                </a:lnTo>
                <a:lnTo>
                  <a:pt x="151974" y="14324"/>
                </a:lnTo>
                <a:lnTo>
                  <a:pt x="103735" y="27590"/>
                </a:lnTo>
                <a:lnTo>
                  <a:pt x="62793" y="45579"/>
                </a:lnTo>
                <a:lnTo>
                  <a:pt x="29695" y="68825"/>
                </a:lnTo>
                <a:lnTo>
                  <a:pt x="0" y="108049"/>
                </a:lnTo>
                <a:lnTo>
                  <a:pt x="27705" y="122844"/>
                </a:lnTo>
                <a:lnTo>
                  <a:pt x="32003" y="114792"/>
                </a:lnTo>
                <a:lnTo>
                  <a:pt x="32763" y="113368"/>
                </a:lnTo>
                <a:lnTo>
                  <a:pt x="37148" y="107075"/>
                </a:lnTo>
                <a:lnTo>
                  <a:pt x="38009" y="105808"/>
                </a:lnTo>
                <a:lnTo>
                  <a:pt x="43253" y="99672"/>
                </a:lnTo>
                <a:lnTo>
                  <a:pt x="44166" y="98583"/>
                </a:lnTo>
                <a:lnTo>
                  <a:pt x="50342" y="92583"/>
                </a:lnTo>
                <a:lnTo>
                  <a:pt x="51275" y="91662"/>
                </a:lnTo>
                <a:lnTo>
                  <a:pt x="58425" y="85819"/>
                </a:lnTo>
                <a:lnTo>
                  <a:pt x="59348" y="85055"/>
                </a:lnTo>
                <a:lnTo>
                  <a:pt x="67534" y="79390"/>
                </a:lnTo>
                <a:lnTo>
                  <a:pt x="68416" y="78772"/>
                </a:lnTo>
                <a:lnTo>
                  <a:pt x="77626" y="73317"/>
                </a:lnTo>
                <a:lnTo>
                  <a:pt x="78468" y="72814"/>
                </a:lnTo>
                <a:lnTo>
                  <a:pt x="88716" y="67610"/>
                </a:lnTo>
                <a:lnTo>
                  <a:pt x="89494" y="67212"/>
                </a:lnTo>
                <a:lnTo>
                  <a:pt x="100778" y="62291"/>
                </a:lnTo>
                <a:lnTo>
                  <a:pt x="101494" y="61977"/>
                </a:lnTo>
                <a:lnTo>
                  <a:pt x="113779" y="57369"/>
                </a:lnTo>
                <a:lnTo>
                  <a:pt x="114446" y="57118"/>
                </a:lnTo>
                <a:lnTo>
                  <a:pt x="127713" y="52867"/>
                </a:lnTo>
                <a:lnTo>
                  <a:pt x="128331" y="52668"/>
                </a:lnTo>
                <a:lnTo>
                  <a:pt x="142555" y="48773"/>
                </a:lnTo>
                <a:lnTo>
                  <a:pt x="143126" y="48616"/>
                </a:lnTo>
                <a:lnTo>
                  <a:pt x="158317" y="45098"/>
                </a:lnTo>
                <a:lnTo>
                  <a:pt x="174710" y="41894"/>
                </a:lnTo>
                <a:lnTo>
                  <a:pt x="175355" y="41768"/>
                </a:lnTo>
                <a:lnTo>
                  <a:pt x="210445" y="36689"/>
                </a:lnTo>
                <a:lnTo>
                  <a:pt x="210307" y="36689"/>
                </a:lnTo>
                <a:lnTo>
                  <a:pt x="211166" y="36585"/>
                </a:lnTo>
                <a:lnTo>
                  <a:pt x="211482" y="36585"/>
                </a:lnTo>
                <a:lnTo>
                  <a:pt x="249428" y="33203"/>
                </a:lnTo>
                <a:lnTo>
                  <a:pt x="249154" y="33203"/>
                </a:lnTo>
                <a:lnTo>
                  <a:pt x="291122" y="31454"/>
                </a:lnTo>
                <a:lnTo>
                  <a:pt x="290985" y="31454"/>
                </a:lnTo>
                <a:lnTo>
                  <a:pt x="291624" y="31433"/>
                </a:lnTo>
                <a:lnTo>
                  <a:pt x="335928" y="31412"/>
                </a:lnTo>
                <a:lnTo>
                  <a:pt x="335623" y="31402"/>
                </a:lnTo>
                <a:lnTo>
                  <a:pt x="636887" y="31402"/>
                </a:lnTo>
                <a:lnTo>
                  <a:pt x="600348" y="25224"/>
                </a:lnTo>
                <a:lnTo>
                  <a:pt x="543386" y="16879"/>
                </a:lnTo>
                <a:lnTo>
                  <a:pt x="488372" y="10167"/>
                </a:lnTo>
                <a:lnTo>
                  <a:pt x="435452" y="5099"/>
                </a:lnTo>
                <a:lnTo>
                  <a:pt x="384763" y="1696"/>
                </a:lnTo>
                <a:lnTo>
                  <a:pt x="336450" y="0"/>
                </a:lnTo>
                <a:close/>
              </a:path>
              <a:path w="1651000" h="378460">
                <a:moveTo>
                  <a:pt x="963256" y="104824"/>
                </a:moveTo>
                <a:lnTo>
                  <a:pt x="837356" y="104824"/>
                </a:lnTo>
                <a:lnTo>
                  <a:pt x="837628" y="104886"/>
                </a:lnTo>
                <a:lnTo>
                  <a:pt x="901616" y="120844"/>
                </a:lnTo>
                <a:lnTo>
                  <a:pt x="901354" y="120771"/>
                </a:lnTo>
                <a:lnTo>
                  <a:pt x="1019773" y="120771"/>
                </a:lnTo>
                <a:lnTo>
                  <a:pt x="974954" y="107954"/>
                </a:lnTo>
                <a:lnTo>
                  <a:pt x="963256" y="104824"/>
                </a:lnTo>
                <a:close/>
              </a:path>
              <a:path w="1651000" h="378460">
                <a:moveTo>
                  <a:pt x="32763" y="113368"/>
                </a:moveTo>
                <a:lnTo>
                  <a:pt x="31904" y="114792"/>
                </a:lnTo>
                <a:lnTo>
                  <a:pt x="32364" y="114115"/>
                </a:lnTo>
                <a:lnTo>
                  <a:pt x="32763" y="113368"/>
                </a:lnTo>
                <a:close/>
              </a:path>
              <a:path w="1651000" h="378460">
                <a:moveTo>
                  <a:pt x="32364" y="114115"/>
                </a:moveTo>
                <a:lnTo>
                  <a:pt x="31904" y="114792"/>
                </a:lnTo>
                <a:lnTo>
                  <a:pt x="32364" y="114115"/>
                </a:lnTo>
                <a:close/>
              </a:path>
              <a:path w="1651000" h="378460">
                <a:moveTo>
                  <a:pt x="32872" y="113368"/>
                </a:moveTo>
                <a:lnTo>
                  <a:pt x="32364" y="114115"/>
                </a:lnTo>
                <a:lnTo>
                  <a:pt x="32872" y="113368"/>
                </a:lnTo>
                <a:close/>
              </a:path>
              <a:path w="1651000" h="378460">
                <a:moveTo>
                  <a:pt x="38009" y="105808"/>
                </a:moveTo>
                <a:lnTo>
                  <a:pt x="37045" y="107075"/>
                </a:lnTo>
                <a:lnTo>
                  <a:pt x="37586" y="106431"/>
                </a:lnTo>
                <a:lnTo>
                  <a:pt x="38009" y="105808"/>
                </a:lnTo>
                <a:close/>
              </a:path>
              <a:path w="1651000" h="378460">
                <a:moveTo>
                  <a:pt x="37586" y="106431"/>
                </a:moveTo>
                <a:lnTo>
                  <a:pt x="37045" y="107075"/>
                </a:lnTo>
                <a:lnTo>
                  <a:pt x="37586" y="106431"/>
                </a:lnTo>
                <a:close/>
              </a:path>
              <a:path w="1651000" h="378460">
                <a:moveTo>
                  <a:pt x="38108" y="105808"/>
                </a:moveTo>
                <a:lnTo>
                  <a:pt x="37586" y="106431"/>
                </a:lnTo>
                <a:lnTo>
                  <a:pt x="38108" y="105808"/>
                </a:lnTo>
                <a:close/>
              </a:path>
              <a:path w="1651000" h="378460">
                <a:moveTo>
                  <a:pt x="837364" y="104825"/>
                </a:moveTo>
                <a:lnTo>
                  <a:pt x="837608" y="104886"/>
                </a:lnTo>
                <a:lnTo>
                  <a:pt x="837364" y="104825"/>
                </a:lnTo>
                <a:close/>
              </a:path>
              <a:path w="1651000" h="378460">
                <a:moveTo>
                  <a:pt x="909260" y="90374"/>
                </a:moveTo>
                <a:lnTo>
                  <a:pt x="774594" y="90374"/>
                </a:lnTo>
                <a:lnTo>
                  <a:pt x="774876" y="90437"/>
                </a:lnTo>
                <a:lnTo>
                  <a:pt x="837364" y="104825"/>
                </a:lnTo>
                <a:lnTo>
                  <a:pt x="963256" y="104824"/>
                </a:lnTo>
                <a:lnTo>
                  <a:pt x="909260" y="90374"/>
                </a:lnTo>
                <a:close/>
              </a:path>
              <a:path w="1651000" h="378460">
                <a:moveTo>
                  <a:pt x="44166" y="98583"/>
                </a:moveTo>
                <a:lnTo>
                  <a:pt x="43160" y="99672"/>
                </a:lnTo>
                <a:lnTo>
                  <a:pt x="43695" y="99144"/>
                </a:lnTo>
                <a:lnTo>
                  <a:pt x="44166" y="98583"/>
                </a:lnTo>
                <a:close/>
              </a:path>
              <a:path w="1651000" h="378460">
                <a:moveTo>
                  <a:pt x="43695" y="99144"/>
                </a:moveTo>
                <a:lnTo>
                  <a:pt x="43160" y="99672"/>
                </a:lnTo>
                <a:lnTo>
                  <a:pt x="43695" y="99144"/>
                </a:lnTo>
                <a:close/>
              </a:path>
              <a:path w="1651000" h="378460">
                <a:moveTo>
                  <a:pt x="44264" y="98583"/>
                </a:moveTo>
                <a:lnTo>
                  <a:pt x="43695" y="99144"/>
                </a:lnTo>
                <a:lnTo>
                  <a:pt x="44264" y="98583"/>
                </a:lnTo>
                <a:close/>
              </a:path>
              <a:path w="1651000" h="378460">
                <a:moveTo>
                  <a:pt x="51275" y="91662"/>
                </a:moveTo>
                <a:lnTo>
                  <a:pt x="50249" y="92583"/>
                </a:lnTo>
                <a:lnTo>
                  <a:pt x="50822" y="92109"/>
                </a:lnTo>
                <a:lnTo>
                  <a:pt x="51275" y="91662"/>
                </a:lnTo>
                <a:close/>
              </a:path>
              <a:path w="1651000" h="378460">
                <a:moveTo>
                  <a:pt x="50822" y="92109"/>
                </a:moveTo>
                <a:lnTo>
                  <a:pt x="50249" y="92583"/>
                </a:lnTo>
                <a:lnTo>
                  <a:pt x="50822" y="92109"/>
                </a:lnTo>
                <a:close/>
              </a:path>
              <a:path w="1651000" h="378460">
                <a:moveTo>
                  <a:pt x="51363" y="91662"/>
                </a:moveTo>
                <a:lnTo>
                  <a:pt x="50822" y="92109"/>
                </a:lnTo>
                <a:lnTo>
                  <a:pt x="51363" y="91662"/>
                </a:lnTo>
                <a:close/>
              </a:path>
              <a:path w="1651000" h="378460">
                <a:moveTo>
                  <a:pt x="774760" y="90412"/>
                </a:moveTo>
                <a:close/>
              </a:path>
              <a:path w="1651000" h="378460">
                <a:moveTo>
                  <a:pt x="764913" y="56228"/>
                </a:moveTo>
                <a:lnTo>
                  <a:pt x="595290" y="56228"/>
                </a:lnTo>
                <a:lnTo>
                  <a:pt x="595625" y="56281"/>
                </a:lnTo>
                <a:lnTo>
                  <a:pt x="653728" y="66102"/>
                </a:lnTo>
                <a:lnTo>
                  <a:pt x="713528" y="77495"/>
                </a:lnTo>
                <a:lnTo>
                  <a:pt x="774760" y="90412"/>
                </a:lnTo>
                <a:lnTo>
                  <a:pt x="774594" y="90374"/>
                </a:lnTo>
                <a:lnTo>
                  <a:pt x="909260" y="90374"/>
                </a:lnTo>
                <a:lnTo>
                  <a:pt x="844811" y="74311"/>
                </a:lnTo>
                <a:lnTo>
                  <a:pt x="781505" y="59725"/>
                </a:lnTo>
                <a:lnTo>
                  <a:pt x="764913" y="56228"/>
                </a:lnTo>
                <a:close/>
              </a:path>
              <a:path w="1651000" h="378460">
                <a:moveTo>
                  <a:pt x="59348" y="85055"/>
                </a:moveTo>
                <a:lnTo>
                  <a:pt x="58354" y="85819"/>
                </a:lnTo>
                <a:lnTo>
                  <a:pt x="58815" y="85496"/>
                </a:lnTo>
                <a:lnTo>
                  <a:pt x="59348" y="85055"/>
                </a:lnTo>
                <a:close/>
              </a:path>
              <a:path w="1651000" h="378460">
                <a:moveTo>
                  <a:pt x="58815" y="85496"/>
                </a:moveTo>
                <a:lnTo>
                  <a:pt x="58354" y="85819"/>
                </a:lnTo>
                <a:lnTo>
                  <a:pt x="58815" y="85496"/>
                </a:lnTo>
                <a:close/>
              </a:path>
              <a:path w="1651000" h="378460">
                <a:moveTo>
                  <a:pt x="59445" y="85055"/>
                </a:moveTo>
                <a:lnTo>
                  <a:pt x="58815" y="85496"/>
                </a:lnTo>
                <a:lnTo>
                  <a:pt x="59445" y="85055"/>
                </a:lnTo>
                <a:close/>
              </a:path>
              <a:path w="1651000" h="378460">
                <a:moveTo>
                  <a:pt x="68416" y="78772"/>
                </a:moveTo>
                <a:lnTo>
                  <a:pt x="67453" y="79390"/>
                </a:lnTo>
                <a:lnTo>
                  <a:pt x="68003" y="79061"/>
                </a:lnTo>
                <a:lnTo>
                  <a:pt x="68416" y="78772"/>
                </a:lnTo>
                <a:close/>
              </a:path>
              <a:path w="1651000" h="378460">
                <a:moveTo>
                  <a:pt x="68003" y="79061"/>
                </a:moveTo>
                <a:lnTo>
                  <a:pt x="67453" y="79390"/>
                </a:lnTo>
                <a:lnTo>
                  <a:pt x="68003" y="79061"/>
                </a:lnTo>
                <a:close/>
              </a:path>
              <a:path w="1651000" h="378460">
                <a:moveTo>
                  <a:pt x="68488" y="78772"/>
                </a:moveTo>
                <a:lnTo>
                  <a:pt x="68003" y="79061"/>
                </a:lnTo>
                <a:lnTo>
                  <a:pt x="68488" y="78772"/>
                </a:lnTo>
                <a:close/>
              </a:path>
              <a:path w="1651000" h="378460">
                <a:moveTo>
                  <a:pt x="713224" y="77442"/>
                </a:moveTo>
                <a:lnTo>
                  <a:pt x="713472" y="77495"/>
                </a:lnTo>
                <a:lnTo>
                  <a:pt x="713224" y="77442"/>
                </a:lnTo>
                <a:close/>
              </a:path>
              <a:path w="1651000" h="378460">
                <a:moveTo>
                  <a:pt x="78468" y="72814"/>
                </a:moveTo>
                <a:lnTo>
                  <a:pt x="77557" y="73317"/>
                </a:lnTo>
                <a:lnTo>
                  <a:pt x="78039" y="73070"/>
                </a:lnTo>
                <a:lnTo>
                  <a:pt x="78468" y="72814"/>
                </a:lnTo>
                <a:close/>
              </a:path>
              <a:path w="1651000" h="378460">
                <a:moveTo>
                  <a:pt x="78039" y="73070"/>
                </a:moveTo>
                <a:lnTo>
                  <a:pt x="77557" y="73317"/>
                </a:lnTo>
                <a:lnTo>
                  <a:pt x="78039" y="73070"/>
                </a:lnTo>
                <a:close/>
              </a:path>
              <a:path w="1651000" h="378460">
                <a:moveTo>
                  <a:pt x="78540" y="72814"/>
                </a:moveTo>
                <a:lnTo>
                  <a:pt x="78039" y="73070"/>
                </a:lnTo>
                <a:lnTo>
                  <a:pt x="78540" y="72814"/>
                </a:lnTo>
                <a:close/>
              </a:path>
              <a:path w="1651000" h="378460">
                <a:moveTo>
                  <a:pt x="89494" y="67212"/>
                </a:moveTo>
                <a:lnTo>
                  <a:pt x="88656" y="67610"/>
                </a:lnTo>
                <a:lnTo>
                  <a:pt x="89077" y="67426"/>
                </a:lnTo>
                <a:lnTo>
                  <a:pt x="89494" y="67212"/>
                </a:lnTo>
                <a:close/>
              </a:path>
              <a:path w="1651000" h="378460">
                <a:moveTo>
                  <a:pt x="89077" y="67426"/>
                </a:moveTo>
                <a:lnTo>
                  <a:pt x="88656" y="67610"/>
                </a:lnTo>
                <a:lnTo>
                  <a:pt x="89077" y="67426"/>
                </a:lnTo>
                <a:close/>
              </a:path>
              <a:path w="1651000" h="378460">
                <a:moveTo>
                  <a:pt x="89563" y="67212"/>
                </a:moveTo>
                <a:lnTo>
                  <a:pt x="89077" y="67426"/>
                </a:lnTo>
                <a:lnTo>
                  <a:pt x="89563" y="67212"/>
                </a:lnTo>
                <a:close/>
              </a:path>
              <a:path w="1651000" h="378460">
                <a:moveTo>
                  <a:pt x="653404" y="66050"/>
                </a:moveTo>
                <a:lnTo>
                  <a:pt x="653679" y="66102"/>
                </a:lnTo>
                <a:lnTo>
                  <a:pt x="653404" y="66050"/>
                </a:lnTo>
                <a:close/>
              </a:path>
              <a:path w="1651000" h="378460">
                <a:moveTo>
                  <a:pt x="101137" y="62133"/>
                </a:moveTo>
                <a:lnTo>
                  <a:pt x="100719" y="62291"/>
                </a:lnTo>
                <a:lnTo>
                  <a:pt x="101137" y="62133"/>
                </a:lnTo>
                <a:close/>
              </a:path>
              <a:path w="1651000" h="378460">
                <a:moveTo>
                  <a:pt x="101553" y="61977"/>
                </a:moveTo>
                <a:lnTo>
                  <a:pt x="101137" y="62133"/>
                </a:lnTo>
                <a:lnTo>
                  <a:pt x="101553" y="61977"/>
                </a:lnTo>
                <a:close/>
              </a:path>
              <a:path w="1651000" h="378460">
                <a:moveTo>
                  <a:pt x="114045" y="57269"/>
                </a:moveTo>
                <a:lnTo>
                  <a:pt x="113734" y="57369"/>
                </a:lnTo>
                <a:lnTo>
                  <a:pt x="114045" y="57269"/>
                </a:lnTo>
                <a:close/>
              </a:path>
              <a:path w="1651000" h="378460">
                <a:moveTo>
                  <a:pt x="114514" y="57118"/>
                </a:moveTo>
                <a:lnTo>
                  <a:pt x="114045" y="57269"/>
                </a:lnTo>
                <a:lnTo>
                  <a:pt x="114514" y="57118"/>
                </a:lnTo>
                <a:close/>
              </a:path>
              <a:path w="1651000" h="378460">
                <a:moveTo>
                  <a:pt x="595436" y="56253"/>
                </a:moveTo>
                <a:lnTo>
                  <a:pt x="595600" y="56281"/>
                </a:lnTo>
                <a:lnTo>
                  <a:pt x="595436" y="56253"/>
                </a:lnTo>
                <a:close/>
              </a:path>
              <a:path w="1651000" h="378460">
                <a:moveTo>
                  <a:pt x="725818" y="47988"/>
                </a:moveTo>
                <a:lnTo>
                  <a:pt x="539020" y="47988"/>
                </a:lnTo>
                <a:lnTo>
                  <a:pt x="539397" y="48040"/>
                </a:lnTo>
                <a:lnTo>
                  <a:pt x="595436" y="56253"/>
                </a:lnTo>
                <a:lnTo>
                  <a:pt x="595290" y="56228"/>
                </a:lnTo>
                <a:lnTo>
                  <a:pt x="764913" y="56228"/>
                </a:lnTo>
                <a:lnTo>
                  <a:pt x="725818" y="47988"/>
                </a:lnTo>
                <a:close/>
              </a:path>
              <a:path w="1651000" h="378460">
                <a:moveTo>
                  <a:pt x="128394" y="52668"/>
                </a:moveTo>
                <a:lnTo>
                  <a:pt x="127959" y="52788"/>
                </a:lnTo>
                <a:lnTo>
                  <a:pt x="128394" y="52668"/>
                </a:lnTo>
                <a:close/>
              </a:path>
              <a:path w="1651000" h="378460">
                <a:moveTo>
                  <a:pt x="143204" y="48616"/>
                </a:moveTo>
                <a:lnTo>
                  <a:pt x="142697" y="48734"/>
                </a:lnTo>
                <a:lnTo>
                  <a:pt x="143204" y="48616"/>
                </a:lnTo>
                <a:close/>
              </a:path>
              <a:path w="1651000" h="378460">
                <a:moveTo>
                  <a:pt x="539279" y="48026"/>
                </a:moveTo>
                <a:close/>
              </a:path>
              <a:path w="1651000" h="378460">
                <a:moveTo>
                  <a:pt x="691732" y="41370"/>
                </a:moveTo>
                <a:lnTo>
                  <a:pt x="484770" y="41370"/>
                </a:lnTo>
                <a:lnTo>
                  <a:pt x="485168" y="41412"/>
                </a:lnTo>
                <a:lnTo>
                  <a:pt x="539279" y="48026"/>
                </a:lnTo>
                <a:lnTo>
                  <a:pt x="539020" y="47988"/>
                </a:lnTo>
                <a:lnTo>
                  <a:pt x="725818" y="47988"/>
                </a:lnTo>
                <a:lnTo>
                  <a:pt x="719559" y="46668"/>
                </a:lnTo>
                <a:lnTo>
                  <a:pt x="691732" y="41370"/>
                </a:lnTo>
                <a:close/>
              </a:path>
              <a:path w="1651000" h="378460">
                <a:moveTo>
                  <a:pt x="175029" y="41832"/>
                </a:moveTo>
                <a:lnTo>
                  <a:pt x="174602" y="41894"/>
                </a:lnTo>
                <a:lnTo>
                  <a:pt x="175029" y="41832"/>
                </a:lnTo>
                <a:close/>
              </a:path>
              <a:path w="1651000" h="378460">
                <a:moveTo>
                  <a:pt x="175467" y="41768"/>
                </a:moveTo>
                <a:lnTo>
                  <a:pt x="175029" y="41832"/>
                </a:lnTo>
                <a:lnTo>
                  <a:pt x="175467" y="41768"/>
                </a:lnTo>
                <a:close/>
              </a:path>
              <a:path w="1651000" h="378460">
                <a:moveTo>
                  <a:pt x="484914" y="41388"/>
                </a:moveTo>
                <a:lnTo>
                  <a:pt x="485113" y="41412"/>
                </a:lnTo>
                <a:lnTo>
                  <a:pt x="484914" y="41388"/>
                </a:lnTo>
                <a:close/>
              </a:path>
              <a:path w="1651000" h="378460">
                <a:moveTo>
                  <a:pt x="665555" y="36386"/>
                </a:moveTo>
                <a:lnTo>
                  <a:pt x="432677" y="36386"/>
                </a:lnTo>
                <a:lnTo>
                  <a:pt x="433128" y="36417"/>
                </a:lnTo>
                <a:lnTo>
                  <a:pt x="484914" y="41388"/>
                </a:lnTo>
                <a:lnTo>
                  <a:pt x="484770" y="41370"/>
                </a:lnTo>
                <a:lnTo>
                  <a:pt x="691732" y="41370"/>
                </a:lnTo>
                <a:lnTo>
                  <a:pt x="665555" y="36386"/>
                </a:lnTo>
                <a:close/>
              </a:path>
              <a:path w="1651000" h="378460">
                <a:moveTo>
                  <a:pt x="211482" y="36585"/>
                </a:moveTo>
                <a:lnTo>
                  <a:pt x="211166" y="36585"/>
                </a:lnTo>
                <a:lnTo>
                  <a:pt x="210663" y="36658"/>
                </a:lnTo>
                <a:lnTo>
                  <a:pt x="211482" y="36585"/>
                </a:lnTo>
                <a:close/>
              </a:path>
              <a:path w="1651000" h="378460">
                <a:moveTo>
                  <a:pt x="432722" y="36390"/>
                </a:moveTo>
                <a:lnTo>
                  <a:pt x="433005" y="36417"/>
                </a:lnTo>
                <a:lnTo>
                  <a:pt x="432722" y="36390"/>
                </a:lnTo>
                <a:close/>
              </a:path>
              <a:path w="1651000" h="378460">
                <a:moveTo>
                  <a:pt x="383014" y="33063"/>
                </a:moveTo>
                <a:lnTo>
                  <a:pt x="432722" y="36390"/>
                </a:lnTo>
                <a:lnTo>
                  <a:pt x="665555" y="36386"/>
                </a:lnTo>
                <a:lnTo>
                  <a:pt x="659121" y="35161"/>
                </a:lnTo>
                <a:lnTo>
                  <a:pt x="646796" y="33077"/>
                </a:lnTo>
                <a:lnTo>
                  <a:pt x="383412" y="33077"/>
                </a:lnTo>
                <a:lnTo>
                  <a:pt x="383014" y="33063"/>
                </a:lnTo>
                <a:close/>
              </a:path>
              <a:path w="1651000" h="378460">
                <a:moveTo>
                  <a:pt x="646673" y="33056"/>
                </a:moveTo>
                <a:lnTo>
                  <a:pt x="382909" y="33056"/>
                </a:lnTo>
                <a:lnTo>
                  <a:pt x="383412" y="33077"/>
                </a:lnTo>
                <a:lnTo>
                  <a:pt x="646796" y="33077"/>
                </a:lnTo>
                <a:close/>
              </a:path>
              <a:path w="1651000" h="378460">
                <a:moveTo>
                  <a:pt x="636887" y="31402"/>
                </a:moveTo>
                <a:lnTo>
                  <a:pt x="335623" y="31402"/>
                </a:lnTo>
                <a:lnTo>
                  <a:pt x="336188" y="31412"/>
                </a:lnTo>
                <a:lnTo>
                  <a:pt x="335928" y="31412"/>
                </a:lnTo>
                <a:lnTo>
                  <a:pt x="383014" y="33063"/>
                </a:lnTo>
                <a:lnTo>
                  <a:pt x="646673" y="33056"/>
                </a:lnTo>
                <a:lnTo>
                  <a:pt x="636887" y="31402"/>
                </a:lnTo>
                <a:close/>
              </a:path>
              <a:path w="1651000" h="378460">
                <a:moveTo>
                  <a:pt x="313587" y="31433"/>
                </a:moveTo>
                <a:lnTo>
                  <a:pt x="291624" y="31433"/>
                </a:lnTo>
                <a:lnTo>
                  <a:pt x="291125" y="31454"/>
                </a:lnTo>
                <a:lnTo>
                  <a:pt x="313587" y="3143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object 6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203497" y="4571172"/>
            <a:ext cx="871303" cy="1522529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17300730" y="6990067"/>
            <a:ext cx="699770" cy="587375"/>
          </a:xfrm>
          <a:custGeom>
            <a:avLst/>
            <a:gdLst/>
            <a:ahLst/>
            <a:cxnLst/>
            <a:rect l="l" t="t" r="r" b="b"/>
            <a:pathLst>
              <a:path w="699769" h="587375">
                <a:moveTo>
                  <a:pt x="87191" y="493964"/>
                </a:moveTo>
                <a:lnTo>
                  <a:pt x="0" y="553124"/>
                </a:lnTo>
                <a:lnTo>
                  <a:pt x="99640" y="587374"/>
                </a:lnTo>
                <a:lnTo>
                  <a:pt x="95762" y="558276"/>
                </a:lnTo>
                <a:lnTo>
                  <a:pt x="80196" y="558276"/>
                </a:lnTo>
                <a:lnTo>
                  <a:pt x="75495" y="527219"/>
                </a:lnTo>
                <a:lnTo>
                  <a:pt x="91304" y="524827"/>
                </a:lnTo>
                <a:lnTo>
                  <a:pt x="87191" y="493964"/>
                </a:lnTo>
                <a:close/>
              </a:path>
              <a:path w="699769" h="587375">
                <a:moveTo>
                  <a:pt x="91304" y="524827"/>
                </a:moveTo>
                <a:lnTo>
                  <a:pt x="75495" y="527219"/>
                </a:lnTo>
                <a:lnTo>
                  <a:pt x="80196" y="558276"/>
                </a:lnTo>
                <a:lnTo>
                  <a:pt x="95455" y="555970"/>
                </a:lnTo>
                <a:lnTo>
                  <a:pt x="91304" y="524827"/>
                </a:lnTo>
                <a:close/>
              </a:path>
              <a:path w="699769" h="587375">
                <a:moveTo>
                  <a:pt x="95455" y="555970"/>
                </a:moveTo>
                <a:lnTo>
                  <a:pt x="80196" y="558276"/>
                </a:lnTo>
                <a:lnTo>
                  <a:pt x="95762" y="558276"/>
                </a:lnTo>
                <a:lnTo>
                  <a:pt x="95455" y="555970"/>
                </a:lnTo>
                <a:close/>
              </a:path>
              <a:path w="699769" h="587375">
                <a:moveTo>
                  <a:pt x="93505" y="524493"/>
                </a:moveTo>
                <a:lnTo>
                  <a:pt x="91304" y="524827"/>
                </a:lnTo>
                <a:lnTo>
                  <a:pt x="95455" y="555970"/>
                </a:lnTo>
                <a:lnTo>
                  <a:pt x="100635" y="555187"/>
                </a:lnTo>
                <a:lnTo>
                  <a:pt x="133545" y="544831"/>
                </a:lnTo>
                <a:lnTo>
                  <a:pt x="164822" y="532203"/>
                </a:lnTo>
                <a:lnTo>
                  <a:pt x="179616" y="524853"/>
                </a:lnTo>
                <a:lnTo>
                  <a:pt x="92363" y="524853"/>
                </a:lnTo>
                <a:lnTo>
                  <a:pt x="93505" y="524493"/>
                </a:lnTo>
                <a:close/>
              </a:path>
              <a:path w="699769" h="587375">
                <a:moveTo>
                  <a:pt x="94730" y="524308"/>
                </a:moveTo>
                <a:lnTo>
                  <a:pt x="93505" y="524493"/>
                </a:lnTo>
                <a:lnTo>
                  <a:pt x="92363" y="524853"/>
                </a:lnTo>
                <a:lnTo>
                  <a:pt x="94730" y="524308"/>
                </a:lnTo>
                <a:close/>
              </a:path>
              <a:path w="699769" h="587375">
                <a:moveTo>
                  <a:pt x="180712" y="524308"/>
                </a:moveTo>
                <a:lnTo>
                  <a:pt x="94730" y="524308"/>
                </a:lnTo>
                <a:lnTo>
                  <a:pt x="92363" y="524853"/>
                </a:lnTo>
                <a:lnTo>
                  <a:pt x="179616" y="524853"/>
                </a:lnTo>
                <a:lnTo>
                  <a:pt x="180712" y="524308"/>
                </a:lnTo>
                <a:close/>
              </a:path>
              <a:path w="699769" h="587375">
                <a:moveTo>
                  <a:pt x="122957" y="515230"/>
                </a:moveTo>
                <a:lnTo>
                  <a:pt x="93505" y="524493"/>
                </a:lnTo>
                <a:lnTo>
                  <a:pt x="94730" y="524308"/>
                </a:lnTo>
                <a:lnTo>
                  <a:pt x="180712" y="524308"/>
                </a:lnTo>
                <a:lnTo>
                  <a:pt x="194768" y="517324"/>
                </a:lnTo>
                <a:lnTo>
                  <a:pt x="197876" y="515471"/>
                </a:lnTo>
                <a:lnTo>
                  <a:pt x="122362" y="515471"/>
                </a:lnTo>
                <a:lnTo>
                  <a:pt x="122957" y="515230"/>
                </a:lnTo>
                <a:close/>
              </a:path>
              <a:path w="699769" h="587375">
                <a:moveTo>
                  <a:pt x="123525" y="515052"/>
                </a:moveTo>
                <a:lnTo>
                  <a:pt x="122957" y="515230"/>
                </a:lnTo>
                <a:lnTo>
                  <a:pt x="122362" y="515471"/>
                </a:lnTo>
                <a:lnTo>
                  <a:pt x="123525" y="515052"/>
                </a:lnTo>
                <a:close/>
              </a:path>
              <a:path w="699769" h="587375">
                <a:moveTo>
                  <a:pt x="198579" y="515052"/>
                </a:moveTo>
                <a:lnTo>
                  <a:pt x="123525" y="515052"/>
                </a:lnTo>
                <a:lnTo>
                  <a:pt x="122362" y="515471"/>
                </a:lnTo>
                <a:lnTo>
                  <a:pt x="197876" y="515471"/>
                </a:lnTo>
                <a:lnTo>
                  <a:pt x="198579" y="515052"/>
                </a:lnTo>
                <a:close/>
              </a:path>
              <a:path w="699769" h="587375">
                <a:moveTo>
                  <a:pt x="152028" y="503483"/>
                </a:moveTo>
                <a:lnTo>
                  <a:pt x="122957" y="515230"/>
                </a:lnTo>
                <a:lnTo>
                  <a:pt x="123525" y="515052"/>
                </a:lnTo>
                <a:lnTo>
                  <a:pt x="198579" y="515052"/>
                </a:lnTo>
                <a:lnTo>
                  <a:pt x="217455" y="503796"/>
                </a:lnTo>
                <a:lnTo>
                  <a:pt x="151398" y="503796"/>
                </a:lnTo>
                <a:lnTo>
                  <a:pt x="152028" y="503483"/>
                </a:lnTo>
                <a:close/>
              </a:path>
              <a:path w="699769" h="587375">
                <a:moveTo>
                  <a:pt x="152497" y="503293"/>
                </a:moveTo>
                <a:lnTo>
                  <a:pt x="152028" y="503483"/>
                </a:lnTo>
                <a:lnTo>
                  <a:pt x="151398" y="503796"/>
                </a:lnTo>
                <a:lnTo>
                  <a:pt x="152497" y="503293"/>
                </a:lnTo>
                <a:close/>
              </a:path>
              <a:path w="699769" h="587375">
                <a:moveTo>
                  <a:pt x="218298" y="503293"/>
                </a:moveTo>
                <a:lnTo>
                  <a:pt x="152497" y="503293"/>
                </a:lnTo>
                <a:lnTo>
                  <a:pt x="151398" y="503796"/>
                </a:lnTo>
                <a:lnTo>
                  <a:pt x="217455" y="503796"/>
                </a:lnTo>
                <a:lnTo>
                  <a:pt x="218298" y="503293"/>
                </a:lnTo>
                <a:close/>
              </a:path>
              <a:path w="699769" h="587375">
                <a:moveTo>
                  <a:pt x="238604" y="489461"/>
                </a:moveTo>
                <a:lnTo>
                  <a:pt x="180256" y="489461"/>
                </a:lnTo>
                <a:lnTo>
                  <a:pt x="179198" y="490037"/>
                </a:lnTo>
                <a:lnTo>
                  <a:pt x="152028" y="503483"/>
                </a:lnTo>
                <a:lnTo>
                  <a:pt x="152497" y="503293"/>
                </a:lnTo>
                <a:lnTo>
                  <a:pt x="218298" y="503293"/>
                </a:lnTo>
                <a:lnTo>
                  <a:pt x="223145" y="500403"/>
                </a:lnTo>
                <a:lnTo>
                  <a:pt x="238604" y="489461"/>
                </a:lnTo>
                <a:close/>
              </a:path>
              <a:path w="699769" h="587375">
                <a:moveTo>
                  <a:pt x="179705" y="489735"/>
                </a:moveTo>
                <a:lnTo>
                  <a:pt x="179096" y="490037"/>
                </a:lnTo>
                <a:lnTo>
                  <a:pt x="179705" y="489735"/>
                </a:lnTo>
                <a:close/>
              </a:path>
              <a:path w="699769" h="587375">
                <a:moveTo>
                  <a:pt x="180256" y="489461"/>
                </a:moveTo>
                <a:lnTo>
                  <a:pt x="179705" y="489735"/>
                </a:lnTo>
                <a:lnTo>
                  <a:pt x="179198" y="490037"/>
                </a:lnTo>
                <a:lnTo>
                  <a:pt x="180256" y="489461"/>
                </a:lnTo>
                <a:close/>
              </a:path>
              <a:path w="699769" h="587375">
                <a:moveTo>
                  <a:pt x="259110" y="473734"/>
                </a:moveTo>
                <a:lnTo>
                  <a:pt x="206527" y="473734"/>
                </a:lnTo>
                <a:lnTo>
                  <a:pt x="205501" y="474404"/>
                </a:lnTo>
                <a:lnTo>
                  <a:pt x="179705" y="489735"/>
                </a:lnTo>
                <a:lnTo>
                  <a:pt x="180256" y="489461"/>
                </a:lnTo>
                <a:lnTo>
                  <a:pt x="238604" y="489461"/>
                </a:lnTo>
                <a:lnTo>
                  <a:pt x="249699" y="481608"/>
                </a:lnTo>
                <a:lnTo>
                  <a:pt x="259110" y="473734"/>
                </a:lnTo>
                <a:close/>
              </a:path>
              <a:path w="699769" h="587375">
                <a:moveTo>
                  <a:pt x="206022" y="474035"/>
                </a:moveTo>
                <a:lnTo>
                  <a:pt x="205404" y="474404"/>
                </a:lnTo>
                <a:lnTo>
                  <a:pt x="206022" y="474035"/>
                </a:lnTo>
                <a:close/>
              </a:path>
              <a:path w="699769" h="587375">
                <a:moveTo>
                  <a:pt x="206527" y="473734"/>
                </a:moveTo>
                <a:lnTo>
                  <a:pt x="206022" y="474035"/>
                </a:lnTo>
                <a:lnTo>
                  <a:pt x="205501" y="474404"/>
                </a:lnTo>
                <a:lnTo>
                  <a:pt x="206527" y="473734"/>
                </a:lnTo>
                <a:close/>
              </a:path>
              <a:path w="699769" h="587375">
                <a:moveTo>
                  <a:pt x="279012" y="456331"/>
                </a:moveTo>
                <a:lnTo>
                  <a:pt x="231029" y="456331"/>
                </a:lnTo>
                <a:lnTo>
                  <a:pt x="230034" y="457106"/>
                </a:lnTo>
                <a:lnTo>
                  <a:pt x="206022" y="474035"/>
                </a:lnTo>
                <a:lnTo>
                  <a:pt x="206527" y="473734"/>
                </a:lnTo>
                <a:lnTo>
                  <a:pt x="259110" y="473734"/>
                </a:lnTo>
                <a:lnTo>
                  <a:pt x="274190" y="461116"/>
                </a:lnTo>
                <a:lnTo>
                  <a:pt x="279012" y="456331"/>
                </a:lnTo>
                <a:close/>
              </a:path>
              <a:path w="699769" h="587375">
                <a:moveTo>
                  <a:pt x="230582" y="456647"/>
                </a:moveTo>
                <a:lnTo>
                  <a:pt x="229935" y="457106"/>
                </a:lnTo>
                <a:lnTo>
                  <a:pt x="230582" y="456647"/>
                </a:lnTo>
                <a:close/>
              </a:path>
              <a:path w="699769" h="587375">
                <a:moveTo>
                  <a:pt x="231029" y="456331"/>
                </a:moveTo>
                <a:lnTo>
                  <a:pt x="230582" y="456647"/>
                </a:lnTo>
                <a:lnTo>
                  <a:pt x="230034" y="457106"/>
                </a:lnTo>
                <a:lnTo>
                  <a:pt x="231029" y="456331"/>
                </a:lnTo>
                <a:close/>
              </a:path>
              <a:path w="699769" h="587375">
                <a:moveTo>
                  <a:pt x="297754" y="437452"/>
                </a:moveTo>
                <a:lnTo>
                  <a:pt x="253521" y="437452"/>
                </a:lnTo>
                <a:lnTo>
                  <a:pt x="252536" y="438353"/>
                </a:lnTo>
                <a:lnTo>
                  <a:pt x="230582" y="456647"/>
                </a:lnTo>
                <a:lnTo>
                  <a:pt x="231029" y="456331"/>
                </a:lnTo>
                <a:lnTo>
                  <a:pt x="279012" y="456331"/>
                </a:lnTo>
                <a:lnTo>
                  <a:pt x="296357" y="439117"/>
                </a:lnTo>
                <a:lnTo>
                  <a:pt x="297754" y="437452"/>
                </a:lnTo>
                <a:close/>
              </a:path>
              <a:path w="699769" h="587375">
                <a:moveTo>
                  <a:pt x="253030" y="437863"/>
                </a:moveTo>
                <a:lnTo>
                  <a:pt x="252444" y="438353"/>
                </a:lnTo>
                <a:lnTo>
                  <a:pt x="253030" y="437863"/>
                </a:lnTo>
                <a:close/>
              </a:path>
              <a:path w="699769" h="587375">
                <a:moveTo>
                  <a:pt x="253521" y="437452"/>
                </a:moveTo>
                <a:lnTo>
                  <a:pt x="253030" y="437863"/>
                </a:lnTo>
                <a:lnTo>
                  <a:pt x="252536" y="438353"/>
                </a:lnTo>
                <a:lnTo>
                  <a:pt x="253521" y="437452"/>
                </a:lnTo>
                <a:close/>
              </a:path>
              <a:path w="699769" h="587375">
                <a:moveTo>
                  <a:pt x="314639" y="417327"/>
                </a:moveTo>
                <a:lnTo>
                  <a:pt x="273719" y="417327"/>
                </a:lnTo>
                <a:lnTo>
                  <a:pt x="272756" y="418385"/>
                </a:lnTo>
                <a:lnTo>
                  <a:pt x="253030" y="437863"/>
                </a:lnTo>
                <a:lnTo>
                  <a:pt x="253521" y="437452"/>
                </a:lnTo>
                <a:lnTo>
                  <a:pt x="297754" y="437452"/>
                </a:lnTo>
                <a:lnTo>
                  <a:pt x="314639" y="417327"/>
                </a:lnTo>
                <a:close/>
              </a:path>
              <a:path w="699769" h="587375">
                <a:moveTo>
                  <a:pt x="273263" y="417779"/>
                </a:moveTo>
                <a:lnTo>
                  <a:pt x="272653" y="418385"/>
                </a:lnTo>
                <a:lnTo>
                  <a:pt x="273263" y="417779"/>
                </a:lnTo>
                <a:close/>
              </a:path>
              <a:path w="699769" h="587375">
                <a:moveTo>
                  <a:pt x="273719" y="417327"/>
                </a:moveTo>
                <a:lnTo>
                  <a:pt x="273263" y="417779"/>
                </a:lnTo>
                <a:lnTo>
                  <a:pt x="272756" y="418385"/>
                </a:lnTo>
                <a:lnTo>
                  <a:pt x="273719" y="417327"/>
                </a:lnTo>
                <a:close/>
              </a:path>
              <a:path w="699769" h="587375">
                <a:moveTo>
                  <a:pt x="329307" y="396176"/>
                </a:moveTo>
                <a:lnTo>
                  <a:pt x="291383" y="396176"/>
                </a:lnTo>
                <a:lnTo>
                  <a:pt x="290441" y="397422"/>
                </a:lnTo>
                <a:lnTo>
                  <a:pt x="273263" y="417779"/>
                </a:lnTo>
                <a:lnTo>
                  <a:pt x="273719" y="417327"/>
                </a:lnTo>
                <a:lnTo>
                  <a:pt x="314639" y="417327"/>
                </a:lnTo>
                <a:lnTo>
                  <a:pt x="315948" y="415767"/>
                </a:lnTo>
                <a:lnTo>
                  <a:pt x="329307" y="396176"/>
                </a:lnTo>
                <a:close/>
              </a:path>
              <a:path w="699769" h="587375">
                <a:moveTo>
                  <a:pt x="290888" y="396766"/>
                </a:moveTo>
                <a:lnTo>
                  <a:pt x="290338" y="397422"/>
                </a:lnTo>
                <a:lnTo>
                  <a:pt x="290888" y="396766"/>
                </a:lnTo>
                <a:close/>
              </a:path>
              <a:path w="699769" h="587375">
                <a:moveTo>
                  <a:pt x="291383" y="396176"/>
                </a:moveTo>
                <a:lnTo>
                  <a:pt x="290888" y="396766"/>
                </a:lnTo>
                <a:lnTo>
                  <a:pt x="290441" y="397422"/>
                </a:lnTo>
                <a:lnTo>
                  <a:pt x="291383" y="396176"/>
                </a:lnTo>
                <a:close/>
              </a:path>
              <a:path w="699769" h="587375">
                <a:moveTo>
                  <a:pt x="341725" y="374229"/>
                </a:moveTo>
                <a:lnTo>
                  <a:pt x="306262" y="374229"/>
                </a:lnTo>
                <a:lnTo>
                  <a:pt x="305362" y="375705"/>
                </a:lnTo>
                <a:lnTo>
                  <a:pt x="290888" y="396766"/>
                </a:lnTo>
                <a:lnTo>
                  <a:pt x="291383" y="396176"/>
                </a:lnTo>
                <a:lnTo>
                  <a:pt x="329307" y="396176"/>
                </a:lnTo>
                <a:lnTo>
                  <a:pt x="332691" y="391213"/>
                </a:lnTo>
                <a:lnTo>
                  <a:pt x="341725" y="374229"/>
                </a:lnTo>
                <a:close/>
              </a:path>
              <a:path w="699769" h="587375">
                <a:moveTo>
                  <a:pt x="305739" y="374996"/>
                </a:moveTo>
                <a:lnTo>
                  <a:pt x="305255" y="375705"/>
                </a:lnTo>
                <a:lnTo>
                  <a:pt x="305739" y="374996"/>
                </a:lnTo>
                <a:close/>
              </a:path>
              <a:path w="699769" h="587375">
                <a:moveTo>
                  <a:pt x="306262" y="374229"/>
                </a:moveTo>
                <a:lnTo>
                  <a:pt x="305739" y="374996"/>
                </a:lnTo>
                <a:lnTo>
                  <a:pt x="305362" y="375705"/>
                </a:lnTo>
                <a:lnTo>
                  <a:pt x="306262" y="374229"/>
                </a:lnTo>
                <a:close/>
              </a:path>
              <a:path w="699769" h="587375">
                <a:moveTo>
                  <a:pt x="317665" y="352573"/>
                </a:moveTo>
                <a:lnTo>
                  <a:pt x="305739" y="374996"/>
                </a:lnTo>
                <a:lnTo>
                  <a:pt x="306262" y="374229"/>
                </a:lnTo>
                <a:lnTo>
                  <a:pt x="341725" y="374229"/>
                </a:lnTo>
                <a:lnTo>
                  <a:pt x="346303" y="365622"/>
                </a:lnTo>
                <a:lnTo>
                  <a:pt x="350962" y="353476"/>
                </a:lnTo>
                <a:lnTo>
                  <a:pt x="317320" y="353476"/>
                </a:lnTo>
                <a:lnTo>
                  <a:pt x="317665" y="352573"/>
                </a:lnTo>
                <a:close/>
              </a:path>
              <a:path w="699769" h="587375">
                <a:moveTo>
                  <a:pt x="318115" y="351727"/>
                </a:moveTo>
                <a:lnTo>
                  <a:pt x="317665" y="352573"/>
                </a:lnTo>
                <a:lnTo>
                  <a:pt x="317320" y="353476"/>
                </a:lnTo>
                <a:lnTo>
                  <a:pt x="318115" y="351727"/>
                </a:lnTo>
                <a:close/>
              </a:path>
              <a:path w="699769" h="587375">
                <a:moveTo>
                  <a:pt x="351632" y="351727"/>
                </a:moveTo>
                <a:lnTo>
                  <a:pt x="318115" y="351727"/>
                </a:lnTo>
                <a:lnTo>
                  <a:pt x="317320" y="353476"/>
                </a:lnTo>
                <a:lnTo>
                  <a:pt x="350962" y="353476"/>
                </a:lnTo>
                <a:lnTo>
                  <a:pt x="351632" y="351727"/>
                </a:lnTo>
                <a:close/>
              </a:path>
              <a:path w="699769" h="587375">
                <a:moveTo>
                  <a:pt x="359214" y="328900"/>
                </a:moveTo>
                <a:lnTo>
                  <a:pt x="326733" y="328900"/>
                </a:lnTo>
                <a:lnTo>
                  <a:pt x="326241" y="330408"/>
                </a:lnTo>
                <a:lnTo>
                  <a:pt x="317665" y="352573"/>
                </a:lnTo>
                <a:lnTo>
                  <a:pt x="318115" y="351727"/>
                </a:lnTo>
                <a:lnTo>
                  <a:pt x="351632" y="351727"/>
                </a:lnTo>
                <a:lnTo>
                  <a:pt x="356355" y="339413"/>
                </a:lnTo>
                <a:lnTo>
                  <a:pt x="359214" y="328900"/>
                </a:lnTo>
                <a:close/>
              </a:path>
              <a:path w="699769" h="587375">
                <a:moveTo>
                  <a:pt x="326451" y="329636"/>
                </a:moveTo>
                <a:lnTo>
                  <a:pt x="326155" y="330408"/>
                </a:lnTo>
                <a:lnTo>
                  <a:pt x="326451" y="329636"/>
                </a:lnTo>
                <a:close/>
              </a:path>
              <a:path w="699769" h="587375">
                <a:moveTo>
                  <a:pt x="326733" y="328900"/>
                </a:moveTo>
                <a:lnTo>
                  <a:pt x="326451" y="329636"/>
                </a:lnTo>
                <a:lnTo>
                  <a:pt x="326241" y="330408"/>
                </a:lnTo>
                <a:lnTo>
                  <a:pt x="326733" y="328900"/>
                </a:lnTo>
                <a:close/>
              </a:path>
              <a:path w="699769" h="587375">
                <a:moveTo>
                  <a:pt x="361606" y="317958"/>
                </a:moveTo>
                <a:lnTo>
                  <a:pt x="329633" y="317958"/>
                </a:lnTo>
                <a:lnTo>
                  <a:pt x="329372" y="319058"/>
                </a:lnTo>
                <a:lnTo>
                  <a:pt x="326451" y="329636"/>
                </a:lnTo>
                <a:lnTo>
                  <a:pt x="326733" y="328900"/>
                </a:lnTo>
                <a:lnTo>
                  <a:pt x="359214" y="328900"/>
                </a:lnTo>
                <a:lnTo>
                  <a:pt x="360093" y="325665"/>
                </a:lnTo>
                <a:lnTo>
                  <a:pt x="361606" y="317958"/>
                </a:lnTo>
                <a:close/>
              </a:path>
              <a:path w="699769" h="587375">
                <a:moveTo>
                  <a:pt x="329470" y="318559"/>
                </a:moveTo>
                <a:lnTo>
                  <a:pt x="329334" y="319058"/>
                </a:lnTo>
                <a:lnTo>
                  <a:pt x="329470" y="318559"/>
                </a:lnTo>
                <a:close/>
              </a:path>
              <a:path w="699769" h="587375">
                <a:moveTo>
                  <a:pt x="329633" y="317958"/>
                </a:moveTo>
                <a:lnTo>
                  <a:pt x="329470" y="318559"/>
                </a:lnTo>
                <a:lnTo>
                  <a:pt x="329372" y="319058"/>
                </a:lnTo>
                <a:lnTo>
                  <a:pt x="329633" y="317958"/>
                </a:lnTo>
                <a:close/>
              </a:path>
              <a:path w="699769" h="587375">
                <a:moveTo>
                  <a:pt x="363422" y="306545"/>
                </a:moveTo>
                <a:lnTo>
                  <a:pt x="331832" y="306545"/>
                </a:lnTo>
                <a:lnTo>
                  <a:pt x="331644" y="307707"/>
                </a:lnTo>
                <a:lnTo>
                  <a:pt x="329470" y="318559"/>
                </a:lnTo>
                <a:lnTo>
                  <a:pt x="329633" y="317958"/>
                </a:lnTo>
                <a:lnTo>
                  <a:pt x="361606" y="317958"/>
                </a:lnTo>
                <a:lnTo>
                  <a:pt x="362774" y="312011"/>
                </a:lnTo>
                <a:lnTo>
                  <a:pt x="363422" y="306545"/>
                </a:lnTo>
                <a:close/>
              </a:path>
              <a:path w="699769" h="587375">
                <a:moveTo>
                  <a:pt x="331706" y="307190"/>
                </a:moveTo>
                <a:lnTo>
                  <a:pt x="331604" y="307707"/>
                </a:lnTo>
                <a:lnTo>
                  <a:pt x="331706" y="307190"/>
                </a:lnTo>
                <a:close/>
              </a:path>
              <a:path w="699769" h="587375">
                <a:moveTo>
                  <a:pt x="331832" y="306545"/>
                </a:moveTo>
                <a:lnTo>
                  <a:pt x="331706" y="307190"/>
                </a:lnTo>
                <a:lnTo>
                  <a:pt x="331644" y="307707"/>
                </a:lnTo>
                <a:lnTo>
                  <a:pt x="331832" y="306545"/>
                </a:lnTo>
                <a:close/>
              </a:path>
              <a:path w="699769" h="587375">
                <a:moveTo>
                  <a:pt x="364532" y="295142"/>
                </a:moveTo>
                <a:lnTo>
                  <a:pt x="333141" y="295142"/>
                </a:lnTo>
                <a:lnTo>
                  <a:pt x="333047" y="296367"/>
                </a:lnTo>
                <a:lnTo>
                  <a:pt x="331706" y="307190"/>
                </a:lnTo>
                <a:lnTo>
                  <a:pt x="331832" y="306545"/>
                </a:lnTo>
                <a:lnTo>
                  <a:pt x="363422" y="306545"/>
                </a:lnTo>
                <a:lnTo>
                  <a:pt x="364407" y="298242"/>
                </a:lnTo>
                <a:lnTo>
                  <a:pt x="364532" y="295142"/>
                </a:lnTo>
                <a:close/>
              </a:path>
              <a:path w="699769" h="587375">
                <a:moveTo>
                  <a:pt x="333073" y="295712"/>
                </a:moveTo>
                <a:lnTo>
                  <a:pt x="332995" y="296367"/>
                </a:lnTo>
                <a:lnTo>
                  <a:pt x="333073" y="295712"/>
                </a:lnTo>
                <a:close/>
              </a:path>
              <a:path w="699769" h="587375">
                <a:moveTo>
                  <a:pt x="697748" y="0"/>
                </a:moveTo>
                <a:lnTo>
                  <a:pt x="630525" y="6261"/>
                </a:lnTo>
                <a:lnTo>
                  <a:pt x="564946" y="23988"/>
                </a:lnTo>
                <a:lnTo>
                  <a:pt x="503722" y="51485"/>
                </a:lnTo>
                <a:lnTo>
                  <a:pt x="448792" y="87212"/>
                </a:lnTo>
                <a:lnTo>
                  <a:pt x="402134" y="129692"/>
                </a:lnTo>
                <a:lnTo>
                  <a:pt x="365800" y="177607"/>
                </a:lnTo>
                <a:lnTo>
                  <a:pt x="342146" y="229396"/>
                </a:lnTo>
                <a:lnTo>
                  <a:pt x="334084" y="270567"/>
                </a:lnTo>
                <a:lnTo>
                  <a:pt x="333073" y="295712"/>
                </a:lnTo>
                <a:lnTo>
                  <a:pt x="333141" y="295142"/>
                </a:lnTo>
                <a:lnTo>
                  <a:pt x="364532" y="295142"/>
                </a:lnTo>
                <a:lnTo>
                  <a:pt x="365394" y="273677"/>
                </a:lnTo>
                <a:lnTo>
                  <a:pt x="365444" y="272441"/>
                </a:lnTo>
                <a:lnTo>
                  <a:pt x="366707" y="262274"/>
                </a:lnTo>
                <a:lnTo>
                  <a:pt x="366847" y="261101"/>
                </a:lnTo>
                <a:lnTo>
                  <a:pt x="368903" y="250851"/>
                </a:lnTo>
                <a:lnTo>
                  <a:pt x="369119" y="249751"/>
                </a:lnTo>
                <a:lnTo>
                  <a:pt x="371842" y="239908"/>
                </a:lnTo>
                <a:lnTo>
                  <a:pt x="372250" y="238411"/>
                </a:lnTo>
                <a:lnTo>
                  <a:pt x="380511" y="217092"/>
                </a:lnTo>
                <a:lnTo>
                  <a:pt x="381182" y="215344"/>
                </a:lnTo>
                <a:lnTo>
                  <a:pt x="381315" y="215344"/>
                </a:lnTo>
                <a:lnTo>
                  <a:pt x="392344" y="194590"/>
                </a:lnTo>
                <a:lnTo>
                  <a:pt x="393129" y="193114"/>
                </a:lnTo>
                <a:lnTo>
                  <a:pt x="407200" y="172643"/>
                </a:lnTo>
                <a:lnTo>
                  <a:pt x="408050" y="171397"/>
                </a:lnTo>
                <a:lnTo>
                  <a:pt x="424848" y="151492"/>
                </a:lnTo>
                <a:lnTo>
                  <a:pt x="425735" y="150435"/>
                </a:lnTo>
                <a:lnTo>
                  <a:pt x="445048" y="131357"/>
                </a:lnTo>
                <a:lnTo>
                  <a:pt x="445955" y="130456"/>
                </a:lnTo>
                <a:lnTo>
                  <a:pt x="467530" y="112488"/>
                </a:lnTo>
                <a:lnTo>
                  <a:pt x="468456" y="111713"/>
                </a:lnTo>
                <a:lnTo>
                  <a:pt x="492044" y="95075"/>
                </a:lnTo>
                <a:lnTo>
                  <a:pt x="492990" y="94405"/>
                </a:lnTo>
                <a:lnTo>
                  <a:pt x="518310" y="79358"/>
                </a:lnTo>
                <a:lnTo>
                  <a:pt x="519293" y="78772"/>
                </a:lnTo>
                <a:lnTo>
                  <a:pt x="546102" y="65516"/>
                </a:lnTo>
                <a:lnTo>
                  <a:pt x="547093" y="65024"/>
                </a:lnTo>
                <a:lnTo>
                  <a:pt x="575091" y="53767"/>
                </a:lnTo>
                <a:lnTo>
                  <a:pt x="576129" y="53349"/>
                </a:lnTo>
                <a:lnTo>
                  <a:pt x="576297" y="53349"/>
                </a:lnTo>
                <a:lnTo>
                  <a:pt x="605063" y="44291"/>
                </a:lnTo>
                <a:lnTo>
                  <a:pt x="604892" y="44291"/>
                </a:lnTo>
                <a:lnTo>
                  <a:pt x="606128" y="43956"/>
                </a:lnTo>
                <a:lnTo>
                  <a:pt x="606369" y="43956"/>
                </a:lnTo>
                <a:lnTo>
                  <a:pt x="635767" y="37286"/>
                </a:lnTo>
                <a:lnTo>
                  <a:pt x="635498" y="37286"/>
                </a:lnTo>
                <a:lnTo>
                  <a:pt x="636828" y="37045"/>
                </a:lnTo>
                <a:lnTo>
                  <a:pt x="637234" y="37045"/>
                </a:lnTo>
                <a:lnTo>
                  <a:pt x="666967" y="32920"/>
                </a:lnTo>
                <a:lnTo>
                  <a:pt x="666534" y="32920"/>
                </a:lnTo>
                <a:lnTo>
                  <a:pt x="667948" y="32784"/>
                </a:lnTo>
                <a:lnTo>
                  <a:pt x="669425" y="32784"/>
                </a:lnTo>
                <a:lnTo>
                  <a:pt x="699224" y="31381"/>
                </a:lnTo>
                <a:lnTo>
                  <a:pt x="697748" y="0"/>
                </a:lnTo>
                <a:close/>
              </a:path>
              <a:path w="699769" h="587375">
                <a:moveTo>
                  <a:pt x="365417" y="273112"/>
                </a:moveTo>
                <a:lnTo>
                  <a:pt x="365350" y="273677"/>
                </a:lnTo>
                <a:lnTo>
                  <a:pt x="365417" y="273112"/>
                </a:lnTo>
                <a:close/>
              </a:path>
              <a:path w="699769" h="587375">
                <a:moveTo>
                  <a:pt x="365497" y="272441"/>
                </a:moveTo>
                <a:lnTo>
                  <a:pt x="365417" y="273112"/>
                </a:lnTo>
                <a:lnTo>
                  <a:pt x="365497" y="272441"/>
                </a:lnTo>
                <a:close/>
              </a:path>
              <a:path w="699769" h="587375">
                <a:moveTo>
                  <a:pt x="366847" y="261101"/>
                </a:moveTo>
                <a:lnTo>
                  <a:pt x="366658" y="262274"/>
                </a:lnTo>
                <a:lnTo>
                  <a:pt x="366782" y="261643"/>
                </a:lnTo>
                <a:lnTo>
                  <a:pt x="366847" y="261101"/>
                </a:lnTo>
                <a:close/>
              </a:path>
              <a:path w="699769" h="587375">
                <a:moveTo>
                  <a:pt x="366782" y="261643"/>
                </a:moveTo>
                <a:lnTo>
                  <a:pt x="366658" y="262274"/>
                </a:lnTo>
                <a:lnTo>
                  <a:pt x="366782" y="261643"/>
                </a:lnTo>
                <a:close/>
              </a:path>
              <a:path w="699769" h="587375">
                <a:moveTo>
                  <a:pt x="366889" y="261101"/>
                </a:moveTo>
                <a:lnTo>
                  <a:pt x="366782" y="261643"/>
                </a:lnTo>
                <a:lnTo>
                  <a:pt x="366889" y="261101"/>
                </a:lnTo>
                <a:close/>
              </a:path>
              <a:path w="699769" h="587375">
                <a:moveTo>
                  <a:pt x="369119" y="249751"/>
                </a:moveTo>
                <a:lnTo>
                  <a:pt x="368857" y="250851"/>
                </a:lnTo>
                <a:lnTo>
                  <a:pt x="369021" y="250250"/>
                </a:lnTo>
                <a:lnTo>
                  <a:pt x="369119" y="249751"/>
                </a:lnTo>
                <a:close/>
              </a:path>
              <a:path w="699769" h="587375">
                <a:moveTo>
                  <a:pt x="369021" y="250250"/>
                </a:moveTo>
                <a:lnTo>
                  <a:pt x="368857" y="250851"/>
                </a:lnTo>
                <a:lnTo>
                  <a:pt x="369021" y="250250"/>
                </a:lnTo>
                <a:close/>
              </a:path>
              <a:path w="699769" h="587375">
                <a:moveTo>
                  <a:pt x="369157" y="249751"/>
                </a:moveTo>
                <a:lnTo>
                  <a:pt x="369021" y="250250"/>
                </a:lnTo>
                <a:lnTo>
                  <a:pt x="369157" y="249751"/>
                </a:lnTo>
                <a:close/>
              </a:path>
              <a:path w="699769" h="587375">
                <a:moveTo>
                  <a:pt x="372250" y="238411"/>
                </a:moveTo>
                <a:lnTo>
                  <a:pt x="371758" y="239908"/>
                </a:lnTo>
                <a:lnTo>
                  <a:pt x="372048" y="239153"/>
                </a:lnTo>
                <a:lnTo>
                  <a:pt x="372250" y="238411"/>
                </a:lnTo>
                <a:close/>
              </a:path>
              <a:path w="699769" h="587375">
                <a:moveTo>
                  <a:pt x="372048" y="239153"/>
                </a:moveTo>
                <a:lnTo>
                  <a:pt x="371758" y="239908"/>
                </a:lnTo>
                <a:lnTo>
                  <a:pt x="372048" y="239153"/>
                </a:lnTo>
                <a:close/>
              </a:path>
              <a:path w="699769" h="587375">
                <a:moveTo>
                  <a:pt x="372332" y="238411"/>
                </a:moveTo>
                <a:lnTo>
                  <a:pt x="372048" y="239153"/>
                </a:lnTo>
                <a:lnTo>
                  <a:pt x="372332" y="238411"/>
                </a:lnTo>
                <a:close/>
              </a:path>
              <a:path w="699769" h="587375">
                <a:moveTo>
                  <a:pt x="381182" y="215344"/>
                </a:moveTo>
                <a:lnTo>
                  <a:pt x="380386" y="217092"/>
                </a:lnTo>
                <a:lnTo>
                  <a:pt x="380835" y="216247"/>
                </a:lnTo>
                <a:lnTo>
                  <a:pt x="381182" y="215344"/>
                </a:lnTo>
                <a:close/>
              </a:path>
              <a:path w="699769" h="587375">
                <a:moveTo>
                  <a:pt x="380835" y="216247"/>
                </a:moveTo>
                <a:lnTo>
                  <a:pt x="380386" y="217092"/>
                </a:lnTo>
                <a:lnTo>
                  <a:pt x="380835" y="216247"/>
                </a:lnTo>
                <a:close/>
              </a:path>
              <a:path w="699769" h="587375">
                <a:moveTo>
                  <a:pt x="381315" y="215344"/>
                </a:moveTo>
                <a:lnTo>
                  <a:pt x="381182" y="215344"/>
                </a:lnTo>
                <a:lnTo>
                  <a:pt x="380835" y="216247"/>
                </a:lnTo>
                <a:lnTo>
                  <a:pt x="381315" y="215344"/>
                </a:lnTo>
                <a:close/>
              </a:path>
              <a:path w="699769" h="587375">
                <a:moveTo>
                  <a:pt x="393129" y="193114"/>
                </a:moveTo>
                <a:lnTo>
                  <a:pt x="392239" y="194590"/>
                </a:lnTo>
                <a:lnTo>
                  <a:pt x="392717" y="193889"/>
                </a:lnTo>
                <a:lnTo>
                  <a:pt x="393129" y="193114"/>
                </a:lnTo>
                <a:close/>
              </a:path>
              <a:path w="699769" h="587375">
                <a:moveTo>
                  <a:pt x="392717" y="193889"/>
                </a:moveTo>
                <a:lnTo>
                  <a:pt x="392239" y="194590"/>
                </a:lnTo>
                <a:lnTo>
                  <a:pt x="392717" y="193889"/>
                </a:lnTo>
                <a:close/>
              </a:path>
              <a:path w="699769" h="587375">
                <a:moveTo>
                  <a:pt x="393245" y="193114"/>
                </a:moveTo>
                <a:lnTo>
                  <a:pt x="392717" y="193889"/>
                </a:lnTo>
                <a:lnTo>
                  <a:pt x="393245" y="193114"/>
                </a:lnTo>
                <a:close/>
              </a:path>
              <a:path w="699769" h="587375">
                <a:moveTo>
                  <a:pt x="408050" y="171397"/>
                </a:moveTo>
                <a:lnTo>
                  <a:pt x="407108" y="172643"/>
                </a:lnTo>
                <a:lnTo>
                  <a:pt x="407604" y="172052"/>
                </a:lnTo>
                <a:lnTo>
                  <a:pt x="408050" y="171397"/>
                </a:lnTo>
                <a:close/>
              </a:path>
              <a:path w="699769" h="587375">
                <a:moveTo>
                  <a:pt x="407604" y="172052"/>
                </a:moveTo>
                <a:lnTo>
                  <a:pt x="407108" y="172643"/>
                </a:lnTo>
                <a:lnTo>
                  <a:pt x="407604" y="172052"/>
                </a:lnTo>
                <a:close/>
              </a:path>
              <a:path w="699769" h="587375">
                <a:moveTo>
                  <a:pt x="408153" y="171397"/>
                </a:moveTo>
                <a:lnTo>
                  <a:pt x="407604" y="172052"/>
                </a:lnTo>
                <a:lnTo>
                  <a:pt x="408153" y="171397"/>
                </a:lnTo>
                <a:close/>
              </a:path>
              <a:path w="699769" h="587375">
                <a:moveTo>
                  <a:pt x="425735" y="150435"/>
                </a:moveTo>
                <a:lnTo>
                  <a:pt x="424772" y="151492"/>
                </a:lnTo>
                <a:lnTo>
                  <a:pt x="425229" y="151039"/>
                </a:lnTo>
                <a:lnTo>
                  <a:pt x="425735" y="150435"/>
                </a:lnTo>
                <a:close/>
              </a:path>
              <a:path w="699769" h="587375">
                <a:moveTo>
                  <a:pt x="425229" y="151039"/>
                </a:moveTo>
                <a:lnTo>
                  <a:pt x="424772" y="151492"/>
                </a:lnTo>
                <a:lnTo>
                  <a:pt x="425229" y="151039"/>
                </a:lnTo>
                <a:close/>
              </a:path>
              <a:path w="699769" h="587375">
                <a:moveTo>
                  <a:pt x="425837" y="150435"/>
                </a:moveTo>
                <a:lnTo>
                  <a:pt x="425229" y="151039"/>
                </a:lnTo>
                <a:lnTo>
                  <a:pt x="425837" y="150435"/>
                </a:lnTo>
                <a:close/>
              </a:path>
              <a:path w="699769" h="587375">
                <a:moveTo>
                  <a:pt x="445955" y="130456"/>
                </a:moveTo>
                <a:lnTo>
                  <a:pt x="444970" y="131357"/>
                </a:lnTo>
                <a:lnTo>
                  <a:pt x="445461" y="130946"/>
                </a:lnTo>
                <a:lnTo>
                  <a:pt x="445955" y="130456"/>
                </a:lnTo>
                <a:close/>
              </a:path>
              <a:path w="699769" h="587375">
                <a:moveTo>
                  <a:pt x="445461" y="130946"/>
                </a:moveTo>
                <a:lnTo>
                  <a:pt x="444970" y="131357"/>
                </a:lnTo>
                <a:lnTo>
                  <a:pt x="445461" y="130946"/>
                </a:lnTo>
                <a:close/>
              </a:path>
              <a:path w="699769" h="587375">
                <a:moveTo>
                  <a:pt x="446047" y="130456"/>
                </a:moveTo>
                <a:lnTo>
                  <a:pt x="445461" y="130946"/>
                </a:lnTo>
                <a:lnTo>
                  <a:pt x="446047" y="130456"/>
                </a:lnTo>
                <a:close/>
              </a:path>
              <a:path w="699769" h="587375">
                <a:moveTo>
                  <a:pt x="468456" y="111713"/>
                </a:moveTo>
                <a:lnTo>
                  <a:pt x="467462" y="112488"/>
                </a:lnTo>
                <a:lnTo>
                  <a:pt x="467908" y="112172"/>
                </a:lnTo>
                <a:lnTo>
                  <a:pt x="468456" y="111713"/>
                </a:lnTo>
                <a:close/>
              </a:path>
              <a:path w="699769" h="587375">
                <a:moveTo>
                  <a:pt x="467908" y="112172"/>
                </a:moveTo>
                <a:lnTo>
                  <a:pt x="467462" y="112488"/>
                </a:lnTo>
                <a:lnTo>
                  <a:pt x="467908" y="112172"/>
                </a:lnTo>
                <a:close/>
              </a:path>
              <a:path w="699769" h="587375">
                <a:moveTo>
                  <a:pt x="468556" y="111713"/>
                </a:moveTo>
                <a:lnTo>
                  <a:pt x="467908" y="112172"/>
                </a:lnTo>
                <a:lnTo>
                  <a:pt x="468556" y="111713"/>
                </a:lnTo>
                <a:close/>
              </a:path>
              <a:path w="699769" h="587375">
                <a:moveTo>
                  <a:pt x="492990" y="94405"/>
                </a:moveTo>
                <a:lnTo>
                  <a:pt x="491964" y="95075"/>
                </a:lnTo>
                <a:lnTo>
                  <a:pt x="492471" y="94772"/>
                </a:lnTo>
                <a:lnTo>
                  <a:pt x="492990" y="94405"/>
                </a:lnTo>
                <a:close/>
              </a:path>
              <a:path w="699769" h="587375">
                <a:moveTo>
                  <a:pt x="492471" y="94772"/>
                </a:moveTo>
                <a:lnTo>
                  <a:pt x="491964" y="95075"/>
                </a:lnTo>
                <a:lnTo>
                  <a:pt x="492471" y="94772"/>
                </a:lnTo>
                <a:close/>
              </a:path>
              <a:path w="699769" h="587375">
                <a:moveTo>
                  <a:pt x="493087" y="94405"/>
                </a:moveTo>
                <a:lnTo>
                  <a:pt x="492471" y="94772"/>
                </a:lnTo>
                <a:lnTo>
                  <a:pt x="493087" y="94405"/>
                </a:lnTo>
                <a:close/>
              </a:path>
              <a:path w="699769" h="587375">
                <a:moveTo>
                  <a:pt x="519293" y="78772"/>
                </a:moveTo>
                <a:lnTo>
                  <a:pt x="518235" y="79358"/>
                </a:lnTo>
                <a:lnTo>
                  <a:pt x="518681" y="79137"/>
                </a:lnTo>
                <a:lnTo>
                  <a:pt x="519293" y="78772"/>
                </a:lnTo>
                <a:close/>
              </a:path>
              <a:path w="699769" h="587375">
                <a:moveTo>
                  <a:pt x="518681" y="79137"/>
                </a:moveTo>
                <a:lnTo>
                  <a:pt x="518235" y="79358"/>
                </a:lnTo>
                <a:lnTo>
                  <a:pt x="518681" y="79137"/>
                </a:lnTo>
                <a:close/>
              </a:path>
              <a:path w="699769" h="587375">
                <a:moveTo>
                  <a:pt x="519415" y="78772"/>
                </a:moveTo>
                <a:lnTo>
                  <a:pt x="518681" y="79137"/>
                </a:lnTo>
                <a:lnTo>
                  <a:pt x="519415" y="78772"/>
                </a:lnTo>
                <a:close/>
              </a:path>
              <a:path w="699769" h="587375">
                <a:moveTo>
                  <a:pt x="547093" y="65024"/>
                </a:moveTo>
                <a:lnTo>
                  <a:pt x="545993" y="65516"/>
                </a:lnTo>
                <a:lnTo>
                  <a:pt x="546574" y="65281"/>
                </a:lnTo>
                <a:lnTo>
                  <a:pt x="547093" y="65024"/>
                </a:lnTo>
                <a:close/>
              </a:path>
              <a:path w="699769" h="587375">
                <a:moveTo>
                  <a:pt x="546574" y="65281"/>
                </a:moveTo>
                <a:lnTo>
                  <a:pt x="545993" y="65516"/>
                </a:lnTo>
                <a:lnTo>
                  <a:pt x="546574" y="65281"/>
                </a:lnTo>
                <a:close/>
              </a:path>
              <a:path w="699769" h="587375">
                <a:moveTo>
                  <a:pt x="547212" y="65024"/>
                </a:moveTo>
                <a:lnTo>
                  <a:pt x="546574" y="65281"/>
                </a:lnTo>
                <a:lnTo>
                  <a:pt x="547212" y="65024"/>
                </a:lnTo>
                <a:close/>
              </a:path>
              <a:path w="699769" h="587375">
                <a:moveTo>
                  <a:pt x="576129" y="53349"/>
                </a:moveTo>
                <a:lnTo>
                  <a:pt x="574966" y="53767"/>
                </a:lnTo>
                <a:lnTo>
                  <a:pt x="575534" y="53589"/>
                </a:lnTo>
                <a:lnTo>
                  <a:pt x="576129" y="53349"/>
                </a:lnTo>
                <a:close/>
              </a:path>
              <a:path w="699769" h="587375">
                <a:moveTo>
                  <a:pt x="575534" y="53589"/>
                </a:moveTo>
                <a:lnTo>
                  <a:pt x="574966" y="53767"/>
                </a:lnTo>
                <a:lnTo>
                  <a:pt x="575534" y="53589"/>
                </a:lnTo>
                <a:close/>
              </a:path>
              <a:path w="699769" h="587375">
                <a:moveTo>
                  <a:pt x="576297" y="53349"/>
                </a:moveTo>
                <a:lnTo>
                  <a:pt x="576129" y="53349"/>
                </a:lnTo>
                <a:lnTo>
                  <a:pt x="575534" y="53589"/>
                </a:lnTo>
                <a:lnTo>
                  <a:pt x="576297" y="53349"/>
                </a:lnTo>
                <a:close/>
              </a:path>
              <a:path w="699769" h="587375">
                <a:moveTo>
                  <a:pt x="606128" y="43956"/>
                </a:moveTo>
                <a:lnTo>
                  <a:pt x="604892" y="44291"/>
                </a:lnTo>
                <a:lnTo>
                  <a:pt x="605505" y="44152"/>
                </a:lnTo>
                <a:lnTo>
                  <a:pt x="606128" y="43956"/>
                </a:lnTo>
                <a:close/>
              </a:path>
              <a:path w="699769" h="587375">
                <a:moveTo>
                  <a:pt x="605505" y="44152"/>
                </a:moveTo>
                <a:lnTo>
                  <a:pt x="604892" y="44291"/>
                </a:lnTo>
                <a:lnTo>
                  <a:pt x="605063" y="44291"/>
                </a:lnTo>
                <a:lnTo>
                  <a:pt x="605505" y="44152"/>
                </a:lnTo>
                <a:close/>
              </a:path>
              <a:path w="699769" h="587375">
                <a:moveTo>
                  <a:pt x="606369" y="43956"/>
                </a:moveTo>
                <a:lnTo>
                  <a:pt x="606128" y="43956"/>
                </a:lnTo>
                <a:lnTo>
                  <a:pt x="605505" y="44152"/>
                </a:lnTo>
                <a:lnTo>
                  <a:pt x="606369" y="43956"/>
                </a:lnTo>
                <a:close/>
              </a:path>
              <a:path w="699769" h="587375">
                <a:moveTo>
                  <a:pt x="636828" y="37045"/>
                </a:moveTo>
                <a:lnTo>
                  <a:pt x="635498" y="37286"/>
                </a:lnTo>
                <a:lnTo>
                  <a:pt x="636189" y="37190"/>
                </a:lnTo>
                <a:lnTo>
                  <a:pt x="636828" y="37045"/>
                </a:lnTo>
                <a:close/>
              </a:path>
              <a:path w="699769" h="587375">
                <a:moveTo>
                  <a:pt x="636189" y="37190"/>
                </a:moveTo>
                <a:lnTo>
                  <a:pt x="635498" y="37286"/>
                </a:lnTo>
                <a:lnTo>
                  <a:pt x="635767" y="37286"/>
                </a:lnTo>
                <a:lnTo>
                  <a:pt x="636189" y="37190"/>
                </a:lnTo>
                <a:close/>
              </a:path>
              <a:path w="699769" h="587375">
                <a:moveTo>
                  <a:pt x="637234" y="37045"/>
                </a:moveTo>
                <a:lnTo>
                  <a:pt x="636828" y="37045"/>
                </a:lnTo>
                <a:lnTo>
                  <a:pt x="636189" y="37190"/>
                </a:lnTo>
                <a:lnTo>
                  <a:pt x="637234" y="37045"/>
                </a:lnTo>
                <a:close/>
              </a:path>
              <a:path w="699769" h="587375">
                <a:moveTo>
                  <a:pt x="667948" y="32784"/>
                </a:moveTo>
                <a:lnTo>
                  <a:pt x="666534" y="32920"/>
                </a:lnTo>
                <a:lnTo>
                  <a:pt x="667189" y="32889"/>
                </a:lnTo>
                <a:lnTo>
                  <a:pt x="667948" y="32784"/>
                </a:lnTo>
                <a:close/>
              </a:path>
              <a:path w="699769" h="587375">
                <a:moveTo>
                  <a:pt x="667189" y="32889"/>
                </a:moveTo>
                <a:lnTo>
                  <a:pt x="666534" y="32920"/>
                </a:lnTo>
                <a:lnTo>
                  <a:pt x="666967" y="32920"/>
                </a:lnTo>
                <a:lnTo>
                  <a:pt x="667189" y="32889"/>
                </a:lnTo>
                <a:close/>
              </a:path>
              <a:path w="699769" h="587375">
                <a:moveTo>
                  <a:pt x="669425" y="32784"/>
                </a:moveTo>
                <a:lnTo>
                  <a:pt x="667948" y="32784"/>
                </a:lnTo>
                <a:lnTo>
                  <a:pt x="667189" y="32889"/>
                </a:lnTo>
                <a:lnTo>
                  <a:pt x="669425" y="3278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956103" y="8345914"/>
            <a:ext cx="527685" cy="523875"/>
          </a:xfrm>
          <a:custGeom>
            <a:avLst/>
            <a:gdLst/>
            <a:ahLst/>
            <a:cxnLst/>
            <a:rect l="l" t="t" r="r" b="b"/>
            <a:pathLst>
              <a:path w="527684" h="523875">
                <a:moveTo>
                  <a:pt x="465698" y="434949"/>
                </a:moveTo>
                <a:lnTo>
                  <a:pt x="435452" y="441316"/>
                </a:lnTo>
                <a:lnTo>
                  <a:pt x="500979" y="523826"/>
                </a:lnTo>
                <a:lnTo>
                  <a:pt x="520129" y="450698"/>
                </a:lnTo>
                <a:lnTo>
                  <a:pt x="469545" y="450698"/>
                </a:lnTo>
                <a:lnTo>
                  <a:pt x="465698" y="434949"/>
                </a:lnTo>
                <a:close/>
              </a:path>
              <a:path w="527684" h="523875">
                <a:moveTo>
                  <a:pt x="496449" y="428475"/>
                </a:moveTo>
                <a:lnTo>
                  <a:pt x="465698" y="434949"/>
                </a:lnTo>
                <a:lnTo>
                  <a:pt x="469545" y="450698"/>
                </a:lnTo>
                <a:lnTo>
                  <a:pt x="500058" y="443253"/>
                </a:lnTo>
                <a:lnTo>
                  <a:pt x="496449" y="428475"/>
                </a:lnTo>
                <a:close/>
              </a:path>
              <a:path w="527684" h="523875">
                <a:moveTo>
                  <a:pt x="527669" y="421903"/>
                </a:moveTo>
                <a:lnTo>
                  <a:pt x="496449" y="428475"/>
                </a:lnTo>
                <a:lnTo>
                  <a:pt x="500058" y="443253"/>
                </a:lnTo>
                <a:lnTo>
                  <a:pt x="469545" y="450698"/>
                </a:lnTo>
                <a:lnTo>
                  <a:pt x="520129" y="450698"/>
                </a:lnTo>
                <a:lnTo>
                  <a:pt x="527669" y="421903"/>
                </a:lnTo>
                <a:close/>
              </a:path>
              <a:path w="527684" h="523875">
                <a:moveTo>
                  <a:pt x="481909" y="431536"/>
                </a:moveTo>
                <a:lnTo>
                  <a:pt x="464865" y="431536"/>
                </a:lnTo>
                <a:lnTo>
                  <a:pt x="466006" y="434688"/>
                </a:lnTo>
                <a:lnTo>
                  <a:pt x="465635" y="434688"/>
                </a:lnTo>
                <a:lnTo>
                  <a:pt x="465698" y="434949"/>
                </a:lnTo>
                <a:lnTo>
                  <a:pt x="466937" y="434688"/>
                </a:lnTo>
                <a:lnTo>
                  <a:pt x="466006" y="434688"/>
                </a:lnTo>
                <a:lnTo>
                  <a:pt x="465261" y="433159"/>
                </a:lnTo>
                <a:lnTo>
                  <a:pt x="474200" y="433159"/>
                </a:lnTo>
                <a:lnTo>
                  <a:pt x="481909" y="431536"/>
                </a:lnTo>
                <a:close/>
              </a:path>
              <a:path w="527684" h="523875">
                <a:moveTo>
                  <a:pt x="464865" y="431536"/>
                </a:moveTo>
                <a:lnTo>
                  <a:pt x="465261" y="433159"/>
                </a:lnTo>
                <a:lnTo>
                  <a:pt x="466006" y="434688"/>
                </a:lnTo>
                <a:lnTo>
                  <a:pt x="464865" y="431536"/>
                </a:lnTo>
                <a:close/>
              </a:path>
              <a:path w="527684" h="523875">
                <a:moveTo>
                  <a:pt x="489948" y="412123"/>
                </a:moveTo>
                <a:lnTo>
                  <a:pt x="455012" y="412123"/>
                </a:lnTo>
                <a:lnTo>
                  <a:pt x="455661" y="413317"/>
                </a:lnTo>
                <a:lnTo>
                  <a:pt x="465261" y="433159"/>
                </a:lnTo>
                <a:lnTo>
                  <a:pt x="464865" y="431536"/>
                </a:lnTo>
                <a:lnTo>
                  <a:pt x="481909" y="431536"/>
                </a:lnTo>
                <a:lnTo>
                  <a:pt x="496449" y="428475"/>
                </a:lnTo>
                <a:lnTo>
                  <a:pt x="494979" y="422458"/>
                </a:lnTo>
                <a:lnTo>
                  <a:pt x="489948" y="412123"/>
                </a:lnTo>
                <a:close/>
              </a:path>
              <a:path w="527684" h="523875">
                <a:moveTo>
                  <a:pt x="455299" y="412713"/>
                </a:moveTo>
                <a:lnTo>
                  <a:pt x="455593" y="413317"/>
                </a:lnTo>
                <a:lnTo>
                  <a:pt x="455299" y="412713"/>
                </a:lnTo>
                <a:close/>
              </a:path>
              <a:path w="527684" h="523875">
                <a:moveTo>
                  <a:pt x="455012" y="412123"/>
                </a:moveTo>
                <a:lnTo>
                  <a:pt x="455299" y="412713"/>
                </a:lnTo>
                <a:lnTo>
                  <a:pt x="455661" y="413317"/>
                </a:lnTo>
                <a:lnTo>
                  <a:pt x="455012" y="412123"/>
                </a:lnTo>
                <a:close/>
              </a:path>
              <a:path w="527684" h="523875">
                <a:moveTo>
                  <a:pt x="479334" y="391715"/>
                </a:moveTo>
                <a:lnTo>
                  <a:pt x="442719" y="391715"/>
                </a:lnTo>
                <a:lnTo>
                  <a:pt x="443441" y="392815"/>
                </a:lnTo>
                <a:lnTo>
                  <a:pt x="455299" y="412713"/>
                </a:lnTo>
                <a:lnTo>
                  <a:pt x="455012" y="412123"/>
                </a:lnTo>
                <a:lnTo>
                  <a:pt x="489948" y="412123"/>
                </a:lnTo>
                <a:lnTo>
                  <a:pt x="482959" y="397767"/>
                </a:lnTo>
                <a:lnTo>
                  <a:pt x="479334" y="391715"/>
                </a:lnTo>
                <a:close/>
              </a:path>
              <a:path w="527684" h="523875">
                <a:moveTo>
                  <a:pt x="443060" y="392285"/>
                </a:moveTo>
                <a:lnTo>
                  <a:pt x="443378" y="392815"/>
                </a:lnTo>
                <a:lnTo>
                  <a:pt x="443060" y="392285"/>
                </a:lnTo>
                <a:close/>
              </a:path>
              <a:path w="527684" h="523875">
                <a:moveTo>
                  <a:pt x="442719" y="391715"/>
                </a:moveTo>
                <a:lnTo>
                  <a:pt x="443060" y="392285"/>
                </a:lnTo>
                <a:lnTo>
                  <a:pt x="443441" y="392815"/>
                </a:lnTo>
                <a:lnTo>
                  <a:pt x="442719" y="391715"/>
                </a:lnTo>
                <a:close/>
              </a:path>
              <a:path w="527684" h="523875">
                <a:moveTo>
                  <a:pt x="467419" y="372355"/>
                </a:moveTo>
                <a:lnTo>
                  <a:pt x="428719" y="372355"/>
                </a:lnTo>
                <a:lnTo>
                  <a:pt x="429526" y="373381"/>
                </a:lnTo>
                <a:lnTo>
                  <a:pt x="443060" y="392285"/>
                </a:lnTo>
                <a:lnTo>
                  <a:pt x="442719" y="391715"/>
                </a:lnTo>
                <a:lnTo>
                  <a:pt x="479334" y="391715"/>
                </a:lnTo>
                <a:lnTo>
                  <a:pt x="469326" y="375004"/>
                </a:lnTo>
                <a:lnTo>
                  <a:pt x="467419" y="372355"/>
                </a:lnTo>
                <a:close/>
              </a:path>
              <a:path w="527684" h="523875">
                <a:moveTo>
                  <a:pt x="429094" y="372875"/>
                </a:moveTo>
                <a:lnTo>
                  <a:pt x="429458" y="373381"/>
                </a:lnTo>
                <a:lnTo>
                  <a:pt x="429094" y="372875"/>
                </a:lnTo>
                <a:close/>
              </a:path>
              <a:path w="527684" h="523875">
                <a:moveTo>
                  <a:pt x="428719" y="372355"/>
                </a:moveTo>
                <a:lnTo>
                  <a:pt x="429094" y="372875"/>
                </a:lnTo>
                <a:lnTo>
                  <a:pt x="429526" y="373381"/>
                </a:lnTo>
                <a:lnTo>
                  <a:pt x="428719" y="372355"/>
                </a:lnTo>
                <a:close/>
              </a:path>
              <a:path w="527684" h="523875">
                <a:moveTo>
                  <a:pt x="454397" y="354261"/>
                </a:moveTo>
                <a:lnTo>
                  <a:pt x="413202" y="354261"/>
                </a:lnTo>
                <a:lnTo>
                  <a:pt x="414092" y="355224"/>
                </a:lnTo>
                <a:lnTo>
                  <a:pt x="429094" y="372875"/>
                </a:lnTo>
                <a:lnTo>
                  <a:pt x="428719" y="372355"/>
                </a:lnTo>
                <a:lnTo>
                  <a:pt x="467419" y="372355"/>
                </a:lnTo>
                <a:lnTo>
                  <a:pt x="454397" y="354261"/>
                </a:lnTo>
                <a:close/>
              </a:path>
              <a:path w="527684" h="523875">
                <a:moveTo>
                  <a:pt x="413651" y="354787"/>
                </a:moveTo>
                <a:lnTo>
                  <a:pt x="414024" y="355224"/>
                </a:lnTo>
                <a:lnTo>
                  <a:pt x="413651" y="354787"/>
                </a:lnTo>
                <a:close/>
              </a:path>
              <a:path w="527684" h="523875">
                <a:moveTo>
                  <a:pt x="413202" y="354261"/>
                </a:moveTo>
                <a:lnTo>
                  <a:pt x="413651" y="354787"/>
                </a:lnTo>
                <a:lnTo>
                  <a:pt x="414092" y="355224"/>
                </a:lnTo>
                <a:lnTo>
                  <a:pt x="413202" y="354261"/>
                </a:lnTo>
                <a:close/>
              </a:path>
              <a:path w="527684" h="523875">
                <a:moveTo>
                  <a:pt x="440305" y="337633"/>
                </a:moveTo>
                <a:lnTo>
                  <a:pt x="396354" y="337633"/>
                </a:lnTo>
                <a:lnTo>
                  <a:pt x="397338" y="338534"/>
                </a:lnTo>
                <a:lnTo>
                  <a:pt x="413651" y="354787"/>
                </a:lnTo>
                <a:lnTo>
                  <a:pt x="413202" y="354261"/>
                </a:lnTo>
                <a:lnTo>
                  <a:pt x="454397" y="354261"/>
                </a:lnTo>
                <a:lnTo>
                  <a:pt x="453839" y="353486"/>
                </a:lnTo>
                <a:lnTo>
                  <a:pt x="440305" y="337633"/>
                </a:lnTo>
                <a:close/>
              </a:path>
              <a:path w="527684" h="523875">
                <a:moveTo>
                  <a:pt x="396854" y="338129"/>
                </a:moveTo>
                <a:lnTo>
                  <a:pt x="397262" y="338534"/>
                </a:lnTo>
                <a:lnTo>
                  <a:pt x="396854" y="338129"/>
                </a:lnTo>
                <a:close/>
              </a:path>
              <a:path w="527684" h="523875">
                <a:moveTo>
                  <a:pt x="396354" y="337633"/>
                </a:moveTo>
                <a:lnTo>
                  <a:pt x="396854" y="338129"/>
                </a:lnTo>
                <a:lnTo>
                  <a:pt x="397338" y="338534"/>
                </a:lnTo>
                <a:lnTo>
                  <a:pt x="396354" y="337633"/>
                </a:lnTo>
                <a:close/>
              </a:path>
              <a:path w="527684" h="523875">
                <a:moveTo>
                  <a:pt x="425869" y="322670"/>
                </a:moveTo>
                <a:lnTo>
                  <a:pt x="378354" y="322670"/>
                </a:lnTo>
                <a:lnTo>
                  <a:pt x="379454" y="323508"/>
                </a:lnTo>
                <a:lnTo>
                  <a:pt x="396854" y="338129"/>
                </a:lnTo>
                <a:lnTo>
                  <a:pt x="396354" y="337633"/>
                </a:lnTo>
                <a:lnTo>
                  <a:pt x="440305" y="337633"/>
                </a:lnTo>
                <a:lnTo>
                  <a:pt x="436667" y="333372"/>
                </a:lnTo>
                <a:lnTo>
                  <a:pt x="425869" y="322670"/>
                </a:lnTo>
                <a:close/>
              </a:path>
              <a:path w="527684" h="523875">
                <a:moveTo>
                  <a:pt x="378875" y="323105"/>
                </a:moveTo>
                <a:lnTo>
                  <a:pt x="379357" y="323508"/>
                </a:lnTo>
                <a:lnTo>
                  <a:pt x="378875" y="323105"/>
                </a:lnTo>
                <a:close/>
              </a:path>
              <a:path w="527684" h="523875">
                <a:moveTo>
                  <a:pt x="378354" y="322670"/>
                </a:moveTo>
                <a:lnTo>
                  <a:pt x="378875" y="323105"/>
                </a:lnTo>
                <a:lnTo>
                  <a:pt x="379454" y="323508"/>
                </a:lnTo>
                <a:lnTo>
                  <a:pt x="378354" y="322670"/>
                </a:lnTo>
                <a:close/>
              </a:path>
              <a:path w="527684" h="523875">
                <a:moveTo>
                  <a:pt x="411648" y="309561"/>
                </a:moveTo>
                <a:lnTo>
                  <a:pt x="359402" y="309561"/>
                </a:lnTo>
                <a:lnTo>
                  <a:pt x="360638" y="310336"/>
                </a:lnTo>
                <a:lnTo>
                  <a:pt x="378875" y="323105"/>
                </a:lnTo>
                <a:lnTo>
                  <a:pt x="378354" y="322670"/>
                </a:lnTo>
                <a:lnTo>
                  <a:pt x="425869" y="322670"/>
                </a:lnTo>
                <a:lnTo>
                  <a:pt x="417987" y="314859"/>
                </a:lnTo>
                <a:lnTo>
                  <a:pt x="411648" y="309561"/>
                </a:lnTo>
                <a:close/>
              </a:path>
              <a:path w="527684" h="523875">
                <a:moveTo>
                  <a:pt x="359990" y="309970"/>
                </a:moveTo>
                <a:lnTo>
                  <a:pt x="360516" y="310336"/>
                </a:lnTo>
                <a:lnTo>
                  <a:pt x="359990" y="309970"/>
                </a:lnTo>
                <a:close/>
              </a:path>
              <a:path w="527684" h="523875">
                <a:moveTo>
                  <a:pt x="359402" y="309561"/>
                </a:moveTo>
                <a:lnTo>
                  <a:pt x="359990" y="309970"/>
                </a:lnTo>
                <a:lnTo>
                  <a:pt x="360638" y="310336"/>
                </a:lnTo>
                <a:lnTo>
                  <a:pt x="359402" y="309561"/>
                </a:lnTo>
                <a:close/>
              </a:path>
              <a:path w="527684" h="523875">
                <a:moveTo>
                  <a:pt x="340319" y="298856"/>
                </a:moveTo>
                <a:lnTo>
                  <a:pt x="359990" y="309970"/>
                </a:lnTo>
                <a:lnTo>
                  <a:pt x="359402" y="309561"/>
                </a:lnTo>
                <a:lnTo>
                  <a:pt x="411648" y="309561"/>
                </a:lnTo>
                <a:lnTo>
                  <a:pt x="399246" y="299195"/>
                </a:lnTo>
                <a:lnTo>
                  <a:pt x="341089" y="299195"/>
                </a:lnTo>
                <a:lnTo>
                  <a:pt x="340319" y="298856"/>
                </a:lnTo>
                <a:close/>
              </a:path>
              <a:path w="527684" h="523875">
                <a:moveTo>
                  <a:pt x="339696" y="298504"/>
                </a:moveTo>
                <a:lnTo>
                  <a:pt x="340319" y="298856"/>
                </a:lnTo>
                <a:lnTo>
                  <a:pt x="341089" y="299195"/>
                </a:lnTo>
                <a:lnTo>
                  <a:pt x="339696" y="298504"/>
                </a:lnTo>
                <a:close/>
              </a:path>
              <a:path w="527684" h="523875">
                <a:moveTo>
                  <a:pt x="398419" y="298504"/>
                </a:moveTo>
                <a:lnTo>
                  <a:pt x="339696" y="298504"/>
                </a:lnTo>
                <a:lnTo>
                  <a:pt x="341089" y="299195"/>
                </a:lnTo>
                <a:lnTo>
                  <a:pt x="399246" y="299195"/>
                </a:lnTo>
                <a:lnTo>
                  <a:pt x="398419" y="298504"/>
                </a:lnTo>
                <a:close/>
              </a:path>
              <a:path w="527684" h="523875">
                <a:moveTo>
                  <a:pt x="320202" y="289994"/>
                </a:moveTo>
                <a:lnTo>
                  <a:pt x="340319" y="298856"/>
                </a:lnTo>
                <a:lnTo>
                  <a:pt x="339696" y="298504"/>
                </a:lnTo>
                <a:lnTo>
                  <a:pt x="398419" y="298504"/>
                </a:lnTo>
                <a:lnTo>
                  <a:pt x="397956" y="298116"/>
                </a:lnTo>
                <a:lnTo>
                  <a:pt x="386651" y="290252"/>
                </a:lnTo>
                <a:lnTo>
                  <a:pt x="321016" y="290252"/>
                </a:lnTo>
                <a:lnTo>
                  <a:pt x="320202" y="289994"/>
                </a:lnTo>
                <a:close/>
              </a:path>
              <a:path w="527684" h="523875">
                <a:moveTo>
                  <a:pt x="319435" y="289656"/>
                </a:moveTo>
                <a:lnTo>
                  <a:pt x="320202" y="289994"/>
                </a:lnTo>
                <a:lnTo>
                  <a:pt x="321016" y="290252"/>
                </a:lnTo>
                <a:lnTo>
                  <a:pt x="319435" y="289656"/>
                </a:lnTo>
                <a:close/>
              </a:path>
              <a:path w="527684" h="523875">
                <a:moveTo>
                  <a:pt x="385793" y="289656"/>
                </a:moveTo>
                <a:lnTo>
                  <a:pt x="319435" y="289656"/>
                </a:lnTo>
                <a:lnTo>
                  <a:pt x="321016" y="290252"/>
                </a:lnTo>
                <a:lnTo>
                  <a:pt x="386651" y="290252"/>
                </a:lnTo>
                <a:lnTo>
                  <a:pt x="385793" y="289656"/>
                </a:lnTo>
                <a:close/>
              </a:path>
              <a:path w="527684" h="523875">
                <a:moveTo>
                  <a:pt x="299692" y="283470"/>
                </a:moveTo>
                <a:lnTo>
                  <a:pt x="320202" y="289994"/>
                </a:lnTo>
                <a:lnTo>
                  <a:pt x="319435" y="289656"/>
                </a:lnTo>
                <a:lnTo>
                  <a:pt x="385793" y="289656"/>
                </a:lnTo>
                <a:lnTo>
                  <a:pt x="377153" y="283645"/>
                </a:lnTo>
                <a:lnTo>
                  <a:pt x="300598" y="283645"/>
                </a:lnTo>
                <a:lnTo>
                  <a:pt x="299692" y="283470"/>
                </a:lnTo>
                <a:close/>
              </a:path>
              <a:path w="527684" h="523875">
                <a:moveTo>
                  <a:pt x="298828" y="283195"/>
                </a:moveTo>
                <a:lnTo>
                  <a:pt x="299692" y="283470"/>
                </a:lnTo>
                <a:lnTo>
                  <a:pt x="300598" y="283645"/>
                </a:lnTo>
                <a:lnTo>
                  <a:pt x="298828" y="283195"/>
                </a:lnTo>
                <a:close/>
              </a:path>
              <a:path w="527684" h="523875">
                <a:moveTo>
                  <a:pt x="376454" y="283195"/>
                </a:moveTo>
                <a:lnTo>
                  <a:pt x="298828" y="283195"/>
                </a:lnTo>
                <a:lnTo>
                  <a:pt x="300598" y="283645"/>
                </a:lnTo>
                <a:lnTo>
                  <a:pt x="377153" y="283645"/>
                </a:lnTo>
                <a:lnTo>
                  <a:pt x="376731" y="283352"/>
                </a:lnTo>
                <a:lnTo>
                  <a:pt x="376454" y="283195"/>
                </a:lnTo>
                <a:close/>
              </a:path>
              <a:path w="527684" h="523875">
                <a:moveTo>
                  <a:pt x="279009" y="279464"/>
                </a:moveTo>
                <a:lnTo>
                  <a:pt x="299692" y="283470"/>
                </a:lnTo>
                <a:lnTo>
                  <a:pt x="298828" y="283195"/>
                </a:lnTo>
                <a:lnTo>
                  <a:pt x="376454" y="283195"/>
                </a:lnTo>
                <a:lnTo>
                  <a:pt x="369972" y="279530"/>
                </a:lnTo>
                <a:lnTo>
                  <a:pt x="280012" y="279530"/>
                </a:lnTo>
                <a:lnTo>
                  <a:pt x="279009" y="279464"/>
                </a:lnTo>
                <a:close/>
              </a:path>
              <a:path w="527684" h="523875">
                <a:moveTo>
                  <a:pt x="278054" y="279279"/>
                </a:moveTo>
                <a:lnTo>
                  <a:pt x="279009" y="279464"/>
                </a:lnTo>
                <a:lnTo>
                  <a:pt x="280012" y="279530"/>
                </a:lnTo>
                <a:lnTo>
                  <a:pt x="278054" y="279279"/>
                </a:lnTo>
                <a:close/>
              </a:path>
              <a:path w="527684" h="523875">
                <a:moveTo>
                  <a:pt x="369527" y="279279"/>
                </a:moveTo>
                <a:lnTo>
                  <a:pt x="278054" y="279279"/>
                </a:lnTo>
                <a:lnTo>
                  <a:pt x="280012" y="279530"/>
                </a:lnTo>
                <a:lnTo>
                  <a:pt x="369972" y="279530"/>
                </a:lnTo>
                <a:lnTo>
                  <a:pt x="369527" y="279279"/>
                </a:lnTo>
                <a:close/>
              </a:path>
              <a:path w="527684" h="523875">
                <a:moveTo>
                  <a:pt x="31360" y="0"/>
                </a:moveTo>
                <a:lnTo>
                  <a:pt x="0" y="1780"/>
                </a:lnTo>
                <a:lnTo>
                  <a:pt x="1434" y="27109"/>
                </a:lnTo>
                <a:lnTo>
                  <a:pt x="5769" y="53035"/>
                </a:lnTo>
                <a:lnTo>
                  <a:pt x="22093" y="103138"/>
                </a:lnTo>
                <a:lnTo>
                  <a:pt x="47328" y="149712"/>
                </a:lnTo>
                <a:lnTo>
                  <a:pt x="79987" y="191344"/>
                </a:lnTo>
                <a:lnTo>
                  <a:pt x="118697" y="226589"/>
                </a:lnTo>
                <a:lnTo>
                  <a:pt x="162183" y="253939"/>
                </a:lnTo>
                <a:lnTo>
                  <a:pt x="209176" y="271729"/>
                </a:lnTo>
                <a:lnTo>
                  <a:pt x="279009" y="279464"/>
                </a:lnTo>
                <a:lnTo>
                  <a:pt x="278054" y="279279"/>
                </a:lnTo>
                <a:lnTo>
                  <a:pt x="369527" y="279279"/>
                </a:lnTo>
                <a:lnTo>
                  <a:pt x="331340" y="260567"/>
                </a:lnTo>
                <a:lnTo>
                  <a:pt x="283069" y="248254"/>
                </a:lnTo>
                <a:lnTo>
                  <a:pt x="240444" y="245437"/>
                </a:lnTo>
                <a:lnTo>
                  <a:pt x="238600" y="245437"/>
                </a:lnTo>
                <a:lnTo>
                  <a:pt x="236642" y="245186"/>
                </a:lnTo>
                <a:lnTo>
                  <a:pt x="237305" y="245186"/>
                </a:lnTo>
                <a:lnTo>
                  <a:pt x="218429" y="241521"/>
                </a:lnTo>
                <a:lnTo>
                  <a:pt x="217825" y="241521"/>
                </a:lnTo>
                <a:lnTo>
                  <a:pt x="216056" y="241060"/>
                </a:lnTo>
                <a:lnTo>
                  <a:pt x="216377" y="241060"/>
                </a:lnTo>
                <a:lnTo>
                  <a:pt x="197514" y="235060"/>
                </a:lnTo>
                <a:lnTo>
                  <a:pt x="197219" y="235060"/>
                </a:lnTo>
                <a:lnTo>
                  <a:pt x="195638" y="234464"/>
                </a:lnTo>
                <a:lnTo>
                  <a:pt x="195865" y="234464"/>
                </a:lnTo>
                <a:lnTo>
                  <a:pt x="177156" y="226213"/>
                </a:lnTo>
                <a:lnTo>
                  <a:pt x="176957" y="226213"/>
                </a:lnTo>
                <a:lnTo>
                  <a:pt x="175565" y="225511"/>
                </a:lnTo>
                <a:lnTo>
                  <a:pt x="175717" y="225511"/>
                </a:lnTo>
                <a:lnTo>
                  <a:pt x="157404" y="215155"/>
                </a:lnTo>
                <a:lnTo>
                  <a:pt x="157251" y="215155"/>
                </a:lnTo>
                <a:lnTo>
                  <a:pt x="156016" y="214370"/>
                </a:lnTo>
                <a:lnTo>
                  <a:pt x="138404" y="202046"/>
                </a:lnTo>
                <a:lnTo>
                  <a:pt x="137200" y="201208"/>
                </a:lnTo>
                <a:lnTo>
                  <a:pt x="120393" y="187083"/>
                </a:lnTo>
                <a:lnTo>
                  <a:pt x="119315" y="186182"/>
                </a:lnTo>
                <a:lnTo>
                  <a:pt x="103523" y="170445"/>
                </a:lnTo>
                <a:lnTo>
                  <a:pt x="102562" y="169492"/>
                </a:lnTo>
                <a:lnTo>
                  <a:pt x="87995" y="152351"/>
                </a:lnTo>
                <a:lnTo>
                  <a:pt x="87128" y="151335"/>
                </a:lnTo>
                <a:lnTo>
                  <a:pt x="74003" y="133001"/>
                </a:lnTo>
                <a:lnTo>
                  <a:pt x="73212" y="131901"/>
                </a:lnTo>
                <a:lnTo>
                  <a:pt x="61707" y="112582"/>
                </a:lnTo>
                <a:lnTo>
                  <a:pt x="60992" y="111389"/>
                </a:lnTo>
                <a:lnTo>
                  <a:pt x="51285" y="91327"/>
                </a:lnTo>
                <a:lnTo>
                  <a:pt x="50647" y="90018"/>
                </a:lnTo>
                <a:lnTo>
                  <a:pt x="42899" y="69421"/>
                </a:lnTo>
                <a:lnTo>
                  <a:pt x="42354" y="67987"/>
                </a:lnTo>
                <a:lnTo>
                  <a:pt x="36698" y="47066"/>
                </a:lnTo>
                <a:lnTo>
                  <a:pt x="36271" y="45506"/>
                </a:lnTo>
                <a:lnTo>
                  <a:pt x="32847" y="24480"/>
                </a:lnTo>
                <a:lnTo>
                  <a:pt x="32657" y="23620"/>
                </a:lnTo>
                <a:lnTo>
                  <a:pt x="32656" y="22784"/>
                </a:lnTo>
                <a:lnTo>
                  <a:pt x="31360" y="0"/>
                </a:lnTo>
                <a:close/>
              </a:path>
              <a:path w="527684" h="523875">
                <a:moveTo>
                  <a:pt x="236642" y="245186"/>
                </a:moveTo>
                <a:lnTo>
                  <a:pt x="238600" y="245437"/>
                </a:lnTo>
                <a:lnTo>
                  <a:pt x="237648" y="245252"/>
                </a:lnTo>
                <a:lnTo>
                  <a:pt x="236642" y="245186"/>
                </a:lnTo>
                <a:close/>
              </a:path>
              <a:path w="527684" h="523875">
                <a:moveTo>
                  <a:pt x="237648" y="245252"/>
                </a:moveTo>
                <a:lnTo>
                  <a:pt x="238600" y="245437"/>
                </a:lnTo>
                <a:lnTo>
                  <a:pt x="240444" y="245437"/>
                </a:lnTo>
                <a:lnTo>
                  <a:pt x="237648" y="245252"/>
                </a:lnTo>
                <a:close/>
              </a:path>
              <a:path w="527684" h="523875">
                <a:moveTo>
                  <a:pt x="237305" y="245186"/>
                </a:moveTo>
                <a:lnTo>
                  <a:pt x="236642" y="245186"/>
                </a:lnTo>
                <a:lnTo>
                  <a:pt x="237648" y="245252"/>
                </a:lnTo>
                <a:lnTo>
                  <a:pt x="237305" y="245186"/>
                </a:lnTo>
                <a:close/>
              </a:path>
              <a:path w="527684" h="523875">
                <a:moveTo>
                  <a:pt x="216056" y="241060"/>
                </a:moveTo>
                <a:lnTo>
                  <a:pt x="217825" y="241521"/>
                </a:lnTo>
                <a:lnTo>
                  <a:pt x="216880" y="241220"/>
                </a:lnTo>
                <a:lnTo>
                  <a:pt x="216056" y="241060"/>
                </a:lnTo>
                <a:close/>
              </a:path>
              <a:path w="527684" h="523875">
                <a:moveTo>
                  <a:pt x="216880" y="241220"/>
                </a:moveTo>
                <a:lnTo>
                  <a:pt x="217825" y="241521"/>
                </a:lnTo>
                <a:lnTo>
                  <a:pt x="218429" y="241521"/>
                </a:lnTo>
                <a:lnTo>
                  <a:pt x="216880" y="241220"/>
                </a:lnTo>
                <a:close/>
              </a:path>
              <a:path w="527684" h="523875">
                <a:moveTo>
                  <a:pt x="216377" y="241060"/>
                </a:moveTo>
                <a:lnTo>
                  <a:pt x="216056" y="241060"/>
                </a:lnTo>
                <a:lnTo>
                  <a:pt x="216880" y="241220"/>
                </a:lnTo>
                <a:lnTo>
                  <a:pt x="216377" y="241060"/>
                </a:lnTo>
                <a:close/>
              </a:path>
              <a:path w="527684" h="523875">
                <a:moveTo>
                  <a:pt x="195638" y="234464"/>
                </a:moveTo>
                <a:lnTo>
                  <a:pt x="197219" y="235060"/>
                </a:lnTo>
                <a:lnTo>
                  <a:pt x="196455" y="234723"/>
                </a:lnTo>
                <a:lnTo>
                  <a:pt x="195638" y="234464"/>
                </a:lnTo>
                <a:close/>
              </a:path>
              <a:path w="527684" h="523875">
                <a:moveTo>
                  <a:pt x="196455" y="234723"/>
                </a:moveTo>
                <a:lnTo>
                  <a:pt x="197219" y="235060"/>
                </a:lnTo>
                <a:lnTo>
                  <a:pt x="197514" y="235060"/>
                </a:lnTo>
                <a:lnTo>
                  <a:pt x="196455" y="234723"/>
                </a:lnTo>
                <a:close/>
              </a:path>
              <a:path w="527684" h="523875">
                <a:moveTo>
                  <a:pt x="195865" y="234464"/>
                </a:moveTo>
                <a:lnTo>
                  <a:pt x="195638" y="234464"/>
                </a:lnTo>
                <a:lnTo>
                  <a:pt x="196455" y="234723"/>
                </a:lnTo>
                <a:lnTo>
                  <a:pt x="195865" y="234464"/>
                </a:lnTo>
                <a:close/>
              </a:path>
              <a:path w="527684" h="523875">
                <a:moveTo>
                  <a:pt x="175565" y="225511"/>
                </a:moveTo>
                <a:lnTo>
                  <a:pt x="176957" y="226213"/>
                </a:lnTo>
                <a:lnTo>
                  <a:pt x="176255" y="225816"/>
                </a:lnTo>
                <a:lnTo>
                  <a:pt x="175565" y="225511"/>
                </a:lnTo>
                <a:close/>
              </a:path>
              <a:path w="527684" h="523875">
                <a:moveTo>
                  <a:pt x="176255" y="225816"/>
                </a:moveTo>
                <a:lnTo>
                  <a:pt x="176957" y="226213"/>
                </a:lnTo>
                <a:lnTo>
                  <a:pt x="177156" y="226213"/>
                </a:lnTo>
                <a:lnTo>
                  <a:pt x="176255" y="225816"/>
                </a:lnTo>
                <a:close/>
              </a:path>
              <a:path w="527684" h="523875">
                <a:moveTo>
                  <a:pt x="175717" y="225511"/>
                </a:moveTo>
                <a:lnTo>
                  <a:pt x="175565" y="225511"/>
                </a:lnTo>
                <a:lnTo>
                  <a:pt x="176255" y="225816"/>
                </a:lnTo>
                <a:lnTo>
                  <a:pt x="175717" y="225511"/>
                </a:lnTo>
                <a:close/>
              </a:path>
              <a:path w="527684" h="523875">
                <a:moveTo>
                  <a:pt x="156016" y="214370"/>
                </a:moveTo>
                <a:lnTo>
                  <a:pt x="157251" y="215155"/>
                </a:lnTo>
                <a:lnTo>
                  <a:pt x="156585" y="214692"/>
                </a:lnTo>
                <a:lnTo>
                  <a:pt x="156016" y="214370"/>
                </a:lnTo>
                <a:close/>
              </a:path>
              <a:path w="527684" h="523875">
                <a:moveTo>
                  <a:pt x="156585" y="214692"/>
                </a:moveTo>
                <a:lnTo>
                  <a:pt x="157251" y="215155"/>
                </a:lnTo>
                <a:lnTo>
                  <a:pt x="157404" y="215155"/>
                </a:lnTo>
                <a:lnTo>
                  <a:pt x="156585" y="214692"/>
                </a:lnTo>
                <a:close/>
              </a:path>
              <a:path w="527684" h="523875">
                <a:moveTo>
                  <a:pt x="156122" y="214370"/>
                </a:moveTo>
                <a:lnTo>
                  <a:pt x="156585" y="214692"/>
                </a:lnTo>
                <a:lnTo>
                  <a:pt x="156122" y="214370"/>
                </a:lnTo>
                <a:close/>
              </a:path>
              <a:path w="527684" h="523875">
                <a:moveTo>
                  <a:pt x="137200" y="201208"/>
                </a:moveTo>
                <a:lnTo>
                  <a:pt x="138299" y="202046"/>
                </a:lnTo>
                <a:lnTo>
                  <a:pt x="137778" y="201611"/>
                </a:lnTo>
                <a:lnTo>
                  <a:pt x="137200" y="201208"/>
                </a:lnTo>
                <a:close/>
              </a:path>
              <a:path w="527684" h="523875">
                <a:moveTo>
                  <a:pt x="137778" y="201611"/>
                </a:moveTo>
                <a:lnTo>
                  <a:pt x="138299" y="202046"/>
                </a:lnTo>
                <a:lnTo>
                  <a:pt x="137778" y="201611"/>
                </a:lnTo>
                <a:close/>
              </a:path>
              <a:path w="527684" h="523875">
                <a:moveTo>
                  <a:pt x="137297" y="201208"/>
                </a:moveTo>
                <a:lnTo>
                  <a:pt x="137778" y="201611"/>
                </a:lnTo>
                <a:lnTo>
                  <a:pt x="137297" y="201208"/>
                </a:lnTo>
                <a:close/>
              </a:path>
              <a:path w="527684" h="523875">
                <a:moveTo>
                  <a:pt x="119315" y="186182"/>
                </a:moveTo>
                <a:lnTo>
                  <a:pt x="120300" y="187083"/>
                </a:lnTo>
                <a:lnTo>
                  <a:pt x="119800" y="186587"/>
                </a:lnTo>
                <a:lnTo>
                  <a:pt x="119315" y="186182"/>
                </a:lnTo>
                <a:close/>
              </a:path>
              <a:path w="527684" h="523875">
                <a:moveTo>
                  <a:pt x="119800" y="186587"/>
                </a:moveTo>
                <a:lnTo>
                  <a:pt x="120300" y="187083"/>
                </a:lnTo>
                <a:lnTo>
                  <a:pt x="119800" y="186587"/>
                </a:lnTo>
                <a:close/>
              </a:path>
              <a:path w="527684" h="523875">
                <a:moveTo>
                  <a:pt x="119392" y="186182"/>
                </a:moveTo>
                <a:lnTo>
                  <a:pt x="119800" y="186587"/>
                </a:lnTo>
                <a:lnTo>
                  <a:pt x="119392" y="186182"/>
                </a:lnTo>
                <a:close/>
              </a:path>
              <a:path w="527684" h="523875">
                <a:moveTo>
                  <a:pt x="102562" y="169492"/>
                </a:moveTo>
                <a:lnTo>
                  <a:pt x="103452" y="170445"/>
                </a:lnTo>
                <a:lnTo>
                  <a:pt x="103060" y="169985"/>
                </a:lnTo>
                <a:lnTo>
                  <a:pt x="102562" y="169492"/>
                </a:lnTo>
                <a:close/>
              </a:path>
              <a:path w="527684" h="523875">
                <a:moveTo>
                  <a:pt x="103060" y="169985"/>
                </a:moveTo>
                <a:lnTo>
                  <a:pt x="103452" y="170445"/>
                </a:lnTo>
                <a:lnTo>
                  <a:pt x="103060" y="169985"/>
                </a:lnTo>
                <a:close/>
              </a:path>
              <a:path w="527684" h="523875">
                <a:moveTo>
                  <a:pt x="102638" y="169492"/>
                </a:moveTo>
                <a:lnTo>
                  <a:pt x="103060" y="169985"/>
                </a:lnTo>
                <a:lnTo>
                  <a:pt x="102638" y="169492"/>
                </a:lnTo>
                <a:close/>
              </a:path>
              <a:path w="527684" h="523875">
                <a:moveTo>
                  <a:pt x="87128" y="151335"/>
                </a:moveTo>
                <a:lnTo>
                  <a:pt x="87934" y="152351"/>
                </a:lnTo>
                <a:lnTo>
                  <a:pt x="87605" y="151894"/>
                </a:lnTo>
                <a:lnTo>
                  <a:pt x="87128" y="151335"/>
                </a:lnTo>
                <a:close/>
              </a:path>
              <a:path w="527684" h="523875">
                <a:moveTo>
                  <a:pt x="87605" y="151894"/>
                </a:moveTo>
                <a:lnTo>
                  <a:pt x="87934" y="152351"/>
                </a:lnTo>
                <a:lnTo>
                  <a:pt x="87605" y="151894"/>
                </a:lnTo>
                <a:close/>
              </a:path>
              <a:path w="527684" h="523875">
                <a:moveTo>
                  <a:pt x="87203" y="151335"/>
                </a:moveTo>
                <a:lnTo>
                  <a:pt x="87605" y="151894"/>
                </a:lnTo>
                <a:lnTo>
                  <a:pt x="87203" y="151335"/>
                </a:lnTo>
                <a:close/>
              </a:path>
              <a:path w="527684" h="523875">
                <a:moveTo>
                  <a:pt x="73212" y="131901"/>
                </a:moveTo>
                <a:lnTo>
                  <a:pt x="73934" y="133001"/>
                </a:lnTo>
                <a:lnTo>
                  <a:pt x="73593" y="132431"/>
                </a:lnTo>
                <a:lnTo>
                  <a:pt x="73212" y="131901"/>
                </a:lnTo>
                <a:close/>
              </a:path>
              <a:path w="527684" h="523875">
                <a:moveTo>
                  <a:pt x="73593" y="132431"/>
                </a:moveTo>
                <a:lnTo>
                  <a:pt x="73934" y="133001"/>
                </a:lnTo>
                <a:lnTo>
                  <a:pt x="73593" y="132431"/>
                </a:lnTo>
                <a:close/>
              </a:path>
              <a:path w="527684" h="523875">
                <a:moveTo>
                  <a:pt x="73276" y="131901"/>
                </a:moveTo>
                <a:lnTo>
                  <a:pt x="73593" y="132431"/>
                </a:lnTo>
                <a:lnTo>
                  <a:pt x="73276" y="131901"/>
                </a:lnTo>
                <a:close/>
              </a:path>
              <a:path w="527684" h="523875">
                <a:moveTo>
                  <a:pt x="60992" y="111389"/>
                </a:moveTo>
                <a:lnTo>
                  <a:pt x="61642" y="112582"/>
                </a:lnTo>
                <a:lnTo>
                  <a:pt x="61355" y="111994"/>
                </a:lnTo>
                <a:lnTo>
                  <a:pt x="60992" y="111389"/>
                </a:lnTo>
                <a:close/>
              </a:path>
              <a:path w="527684" h="523875">
                <a:moveTo>
                  <a:pt x="61355" y="111994"/>
                </a:moveTo>
                <a:lnTo>
                  <a:pt x="61642" y="112582"/>
                </a:lnTo>
                <a:lnTo>
                  <a:pt x="61355" y="111994"/>
                </a:lnTo>
                <a:close/>
              </a:path>
              <a:path w="527684" h="523875">
                <a:moveTo>
                  <a:pt x="61060" y="111389"/>
                </a:moveTo>
                <a:lnTo>
                  <a:pt x="61355" y="111994"/>
                </a:lnTo>
                <a:lnTo>
                  <a:pt x="61060" y="111389"/>
                </a:lnTo>
                <a:close/>
              </a:path>
              <a:path w="527684" h="523875">
                <a:moveTo>
                  <a:pt x="50647" y="90018"/>
                </a:moveTo>
                <a:lnTo>
                  <a:pt x="51213" y="91327"/>
                </a:lnTo>
                <a:lnTo>
                  <a:pt x="50958" y="90655"/>
                </a:lnTo>
                <a:lnTo>
                  <a:pt x="50647" y="90018"/>
                </a:lnTo>
                <a:close/>
              </a:path>
              <a:path w="527684" h="523875">
                <a:moveTo>
                  <a:pt x="50958" y="90655"/>
                </a:moveTo>
                <a:lnTo>
                  <a:pt x="51213" y="91327"/>
                </a:lnTo>
                <a:lnTo>
                  <a:pt x="50958" y="90655"/>
                </a:lnTo>
                <a:close/>
              </a:path>
              <a:path w="527684" h="523875">
                <a:moveTo>
                  <a:pt x="50716" y="90018"/>
                </a:moveTo>
                <a:lnTo>
                  <a:pt x="50958" y="90655"/>
                </a:lnTo>
                <a:lnTo>
                  <a:pt x="50716" y="90018"/>
                </a:lnTo>
                <a:close/>
              </a:path>
              <a:path w="527684" h="523875">
                <a:moveTo>
                  <a:pt x="42354" y="67987"/>
                </a:moveTo>
                <a:lnTo>
                  <a:pt x="42825" y="69421"/>
                </a:lnTo>
                <a:lnTo>
                  <a:pt x="42635" y="68727"/>
                </a:lnTo>
                <a:lnTo>
                  <a:pt x="42354" y="67987"/>
                </a:lnTo>
                <a:close/>
              </a:path>
              <a:path w="527684" h="523875">
                <a:moveTo>
                  <a:pt x="42635" y="68727"/>
                </a:moveTo>
                <a:lnTo>
                  <a:pt x="42825" y="69421"/>
                </a:lnTo>
                <a:lnTo>
                  <a:pt x="42635" y="68727"/>
                </a:lnTo>
                <a:close/>
              </a:path>
              <a:path w="527684" h="523875">
                <a:moveTo>
                  <a:pt x="42432" y="67987"/>
                </a:moveTo>
                <a:lnTo>
                  <a:pt x="42635" y="68727"/>
                </a:lnTo>
                <a:lnTo>
                  <a:pt x="42432" y="67987"/>
                </a:lnTo>
                <a:close/>
              </a:path>
              <a:path w="527684" h="523875">
                <a:moveTo>
                  <a:pt x="36271" y="45506"/>
                </a:moveTo>
                <a:lnTo>
                  <a:pt x="36616" y="47066"/>
                </a:lnTo>
                <a:lnTo>
                  <a:pt x="36488" y="46301"/>
                </a:lnTo>
                <a:lnTo>
                  <a:pt x="36271" y="45506"/>
                </a:lnTo>
                <a:close/>
              </a:path>
              <a:path w="527684" h="523875">
                <a:moveTo>
                  <a:pt x="36488" y="46301"/>
                </a:moveTo>
                <a:lnTo>
                  <a:pt x="36616" y="47066"/>
                </a:lnTo>
                <a:lnTo>
                  <a:pt x="36488" y="46301"/>
                </a:lnTo>
                <a:close/>
              </a:path>
              <a:path w="527684" h="523875">
                <a:moveTo>
                  <a:pt x="36356" y="45506"/>
                </a:moveTo>
                <a:lnTo>
                  <a:pt x="36488" y="46301"/>
                </a:lnTo>
                <a:lnTo>
                  <a:pt x="36356" y="45506"/>
                </a:lnTo>
                <a:close/>
              </a:path>
              <a:path w="527684" h="523875">
                <a:moveTo>
                  <a:pt x="32564" y="22784"/>
                </a:moveTo>
                <a:lnTo>
                  <a:pt x="32752" y="24480"/>
                </a:lnTo>
                <a:lnTo>
                  <a:pt x="32704" y="23620"/>
                </a:lnTo>
                <a:lnTo>
                  <a:pt x="32564" y="22784"/>
                </a:lnTo>
                <a:close/>
              </a:path>
              <a:path w="527684" h="523875">
                <a:moveTo>
                  <a:pt x="32704" y="23620"/>
                </a:moveTo>
                <a:lnTo>
                  <a:pt x="32752" y="24480"/>
                </a:lnTo>
                <a:lnTo>
                  <a:pt x="32704" y="23620"/>
                </a:lnTo>
                <a:close/>
              </a:path>
              <a:path w="527684" h="523875">
                <a:moveTo>
                  <a:pt x="32656" y="22784"/>
                </a:moveTo>
                <a:lnTo>
                  <a:pt x="32704" y="23620"/>
                </a:lnTo>
                <a:lnTo>
                  <a:pt x="32656" y="2278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105854" y="2748265"/>
            <a:ext cx="244474" cy="24129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48775" y="3115165"/>
            <a:ext cx="250824" cy="244474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526276" y="2161056"/>
            <a:ext cx="4091940" cy="158369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950" spc="1050" b="1">
                <a:solidFill>
                  <a:srgbClr val="404040"/>
                </a:solidFill>
                <a:latin typeface="Microsoft YaHei"/>
                <a:cs typeface="Microsoft YaHei"/>
              </a:rPr>
              <a:t>12·¸</a:t>
            </a:r>
            <a:endParaRPr sz="195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309245" algn="l"/>
                <a:tab pos="309880" algn="l"/>
                <a:tab pos="3827145" algn="l"/>
              </a:tabLst>
            </a:pPr>
            <a:r>
              <a:rPr dirty="0" sz="1950" spc="440">
                <a:solidFill>
                  <a:srgbClr val="040000"/>
                </a:solidFill>
                <a:latin typeface="Microsoft YaHei"/>
                <a:cs typeface="Microsoft YaHei"/>
              </a:rPr>
              <a:t>ÐQ</a:t>
            </a:r>
            <a:r>
              <a:rPr dirty="0" sz="1950" spc="1505">
                <a:solidFill>
                  <a:srgbClr val="040000"/>
                </a:solidFill>
                <a:latin typeface="Microsoft YaHei"/>
                <a:cs typeface="Microsoft YaHei"/>
              </a:rPr>
              <a:t>.</a:t>
            </a:r>
            <a:r>
              <a:rPr dirty="0" sz="1950" spc="1405">
                <a:solidFill>
                  <a:srgbClr val="040000"/>
                </a:solidFill>
                <a:latin typeface="Microsoft YaHei"/>
                <a:cs typeface="Microsoft YaHei"/>
              </a:rPr>
              <a:t>Ì</a:t>
            </a:r>
            <a:r>
              <a:rPr dirty="0" sz="1950" spc="1000">
                <a:solidFill>
                  <a:srgbClr val="040000"/>
                </a:solidFill>
                <a:latin typeface="Microsoft YaHei"/>
                <a:cs typeface="Microsoft YaHei"/>
              </a:rPr>
              <a:t>!£¤</a:t>
            </a:r>
            <a:r>
              <a:rPr dirty="0" sz="1950" spc="409">
                <a:solidFill>
                  <a:srgbClr val="040000"/>
                </a:solidFill>
                <a:latin typeface="Microsoft YaHei"/>
                <a:cs typeface="Microsoft YaHei"/>
              </a:rPr>
              <a:t>”&lt;C</a:t>
            </a:r>
            <a:r>
              <a:rPr dirty="0" sz="1950" spc="1505">
                <a:solidFill>
                  <a:srgbClr val="E71E1F"/>
                </a:solidFill>
                <a:latin typeface="Microsoft YaHei"/>
                <a:cs typeface="Microsoft YaHei"/>
              </a:rPr>
              <a:t>:;</a:t>
            </a:r>
            <a:r>
              <a:rPr dirty="0" sz="1950" spc="835">
                <a:solidFill>
                  <a:srgbClr val="E71E1F"/>
                </a:solidFill>
                <a:latin typeface="Microsoft YaHei"/>
                <a:cs typeface="Microsoft YaHei"/>
              </a:rPr>
              <a:t>¥</a:t>
            </a:r>
            <a:r>
              <a:rPr dirty="0" sz="1950" spc="835">
                <a:solidFill>
                  <a:srgbClr val="E71E1F"/>
                </a:solidFill>
                <a:latin typeface="Microsoft YaHei"/>
                <a:cs typeface="Microsoft YaHei"/>
              </a:rPr>
              <a:t>	</a:t>
            </a:r>
            <a:r>
              <a:rPr dirty="0" sz="1950" spc="105">
                <a:solidFill>
                  <a:srgbClr val="E71E1F"/>
                </a:solidFill>
                <a:latin typeface="Microsoft YaHei"/>
                <a:cs typeface="Microsoft YaHei"/>
              </a:rPr>
              <a:t>®</a:t>
            </a:r>
            <a:endParaRPr sz="195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950" spc="780">
                <a:solidFill>
                  <a:srgbClr val="040000"/>
                </a:solidFill>
                <a:latin typeface="Microsoft YaHei"/>
                <a:cs typeface="Microsoft YaHei"/>
              </a:rPr>
              <a:t>çÌ¦§</a:t>
            </a:r>
            <a:r>
              <a:rPr dirty="0" sz="1950" spc="780">
                <a:solidFill>
                  <a:srgbClr val="E71E1F"/>
                </a:solidFill>
                <a:latin typeface="Microsoft YaHei"/>
                <a:cs typeface="Microsoft YaHei"/>
              </a:rPr>
              <a:t>ƒ£!‘’</a:t>
            </a:r>
            <a:r>
              <a:rPr dirty="0" sz="1950" spc="780">
                <a:solidFill>
                  <a:srgbClr val="040000"/>
                </a:solidFill>
                <a:latin typeface="Microsoft YaHei"/>
                <a:cs typeface="Microsoft YaHei"/>
              </a:rPr>
              <a:t>”¨!©ª</a:t>
            </a:r>
            <a:endParaRPr sz="195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950" spc="710">
                <a:solidFill>
                  <a:srgbClr val="040000"/>
                </a:solidFill>
                <a:latin typeface="Microsoft YaHei"/>
                <a:cs typeface="Microsoft YaHei"/>
              </a:rPr>
              <a:t>.ÌÛÜ«¬¼½”</a:t>
            </a:r>
            <a:r>
              <a:rPr dirty="0" sz="1950" spc="710">
                <a:solidFill>
                  <a:srgbClr val="E71E1F"/>
                </a:solidFill>
                <a:latin typeface="Microsoft YaHei"/>
                <a:cs typeface="Microsoft YaHei"/>
              </a:rPr>
              <a:t>­®¯v°p</a:t>
            </a:r>
            <a:endParaRPr sz="1950">
              <a:latin typeface="Microsoft YaHei"/>
              <a:cs typeface="Microsoft YaHei"/>
            </a:endParaRPr>
          </a:p>
        </p:txBody>
      </p:sp>
      <p:pic>
        <p:nvPicPr>
          <p:cNvPr id="67" name="object 6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96283" y="6865314"/>
            <a:ext cx="231774" cy="225424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601666" y="6004373"/>
            <a:ext cx="5647055" cy="2262505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1800" spc="665" b="1">
                <a:solidFill>
                  <a:srgbClr val="404040"/>
                </a:solidFill>
                <a:latin typeface="Microsoft YaHei"/>
                <a:cs typeface="Microsoft YaHei"/>
              </a:rPr>
              <a:t>¹º»¼</a:t>
            </a:r>
            <a:endParaRPr sz="180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1800" spc="819">
                <a:solidFill>
                  <a:srgbClr val="242525"/>
                </a:solidFill>
                <a:latin typeface="Microsoft YaHei"/>
                <a:cs typeface="Microsoft YaHei"/>
              </a:rPr>
              <a:t>±²©‘’Jì³&lt;C&lt;=</a:t>
            </a:r>
            <a:r>
              <a:rPr dirty="0" sz="1800" spc="819">
                <a:solidFill>
                  <a:srgbClr val="E71E1F"/>
                </a:solidFill>
                <a:latin typeface="Microsoft YaHei"/>
                <a:cs typeface="Microsoft YaHei"/>
              </a:rPr>
              <a:t>:;x; ¡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309245" algn="l"/>
                <a:tab pos="2624455" algn="l"/>
              </a:tabLst>
            </a:pPr>
            <a:r>
              <a:rPr dirty="0" sz="1800">
                <a:solidFill>
                  <a:srgbClr val="040000"/>
                </a:solidFill>
                <a:latin typeface="Arial MT"/>
                <a:cs typeface="Arial MT"/>
              </a:rPr>
              <a:t>•	</a:t>
            </a:r>
            <a:r>
              <a:rPr dirty="0" sz="1800" spc="360">
                <a:solidFill>
                  <a:srgbClr val="040000"/>
                </a:solidFill>
                <a:latin typeface="Microsoft YaHei"/>
                <a:cs typeface="Microsoft YaHei"/>
              </a:rPr>
              <a:t>±¼‘´U•ƒRøçÌ	</a:t>
            </a:r>
            <a:r>
              <a:rPr dirty="0" sz="1800" spc="635">
                <a:solidFill>
                  <a:srgbClr val="040000"/>
                </a:solidFill>
                <a:latin typeface="Microsoft YaHei"/>
                <a:cs typeface="Microsoft YaHei"/>
              </a:rPr>
              <a:t>è”›œ•£ùt53‚µC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309245" algn="l"/>
              </a:tabLst>
            </a:pPr>
            <a:r>
              <a:rPr dirty="0" sz="1800">
                <a:solidFill>
                  <a:srgbClr val="242525"/>
                </a:solidFill>
                <a:latin typeface="Arial MT"/>
                <a:cs typeface="Arial MT"/>
              </a:rPr>
              <a:t>•	</a:t>
            </a:r>
            <a:r>
              <a:rPr dirty="0" sz="1800" spc="810">
                <a:solidFill>
                  <a:srgbClr val="242525"/>
                </a:solidFill>
                <a:latin typeface="Microsoft YaHei"/>
                <a:cs typeface="Microsoft YaHei"/>
              </a:rPr>
              <a:t>_†›+³</a:t>
            </a:r>
            <a:r>
              <a:rPr dirty="0" sz="1800" spc="810">
                <a:solidFill>
                  <a:srgbClr val="E71E1F"/>
                </a:solidFill>
                <a:latin typeface="Microsoft YaHei"/>
                <a:cs typeface="Microsoft YaHei"/>
              </a:rPr>
              <a:t>˜’u•</a:t>
            </a:r>
            <a:r>
              <a:rPr dirty="0" sz="1800" spc="810">
                <a:solidFill>
                  <a:srgbClr val="040000"/>
                </a:solidFill>
                <a:latin typeface="Microsoft YaHei"/>
                <a:cs typeface="Microsoft YaHei"/>
              </a:rPr>
              <a:t>±vfiŠûü¶…‹·</a:t>
            </a:r>
            <a:endParaRPr sz="1800">
              <a:latin typeface="Microsoft YaHei"/>
              <a:cs typeface="Microsoft YaHei"/>
            </a:endParaRPr>
          </a:p>
          <a:p>
            <a:pPr algn="r" marL="4565650" marR="151765">
              <a:lnSpc>
                <a:spcPct val="102600"/>
              </a:lnSpc>
              <a:spcBef>
                <a:spcPts val="2060"/>
              </a:spcBef>
            </a:pPr>
            <a:r>
              <a:rPr dirty="0" sz="1800" spc="775">
                <a:solidFill>
                  <a:srgbClr val="040000"/>
                </a:solidFill>
                <a:latin typeface="Microsoft YaHei"/>
                <a:cs typeface="Microsoft YaHei"/>
              </a:rPr>
              <a:t>Š</a:t>
            </a:r>
            <a:r>
              <a:rPr dirty="0" sz="1800" spc="840">
                <a:solidFill>
                  <a:srgbClr val="040000"/>
                </a:solidFill>
                <a:latin typeface="Microsoft YaHei"/>
                <a:cs typeface="Microsoft YaHei"/>
              </a:rPr>
              <a:t>.»ƒ  </a:t>
            </a:r>
            <a:r>
              <a:rPr dirty="0" sz="1800" spc="740">
                <a:solidFill>
                  <a:srgbClr val="040000"/>
                </a:solidFill>
                <a:latin typeface="Microsoft YaHei"/>
                <a:cs typeface="Microsoft YaHei"/>
              </a:rPr>
              <a:t>ABÂ‹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9455" y="562779"/>
            <a:ext cx="1273111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16445" algn="l"/>
                <a:tab pos="7768590" algn="l"/>
              </a:tabLst>
            </a:pPr>
            <a:r>
              <a:rPr dirty="0" sz="4950" spc="3035" b="1">
                <a:solidFill>
                  <a:srgbClr val="040000"/>
                </a:solidFill>
                <a:latin typeface="Microsoft YaHei"/>
                <a:cs typeface="Microsoft YaHei"/>
              </a:rPr>
              <a:t>&amp;'Š'()</a:t>
            </a:r>
            <a:r>
              <a:rPr dirty="0" sz="4950" spc="3754" b="1">
                <a:solidFill>
                  <a:srgbClr val="040000"/>
                </a:solidFill>
                <a:latin typeface="Microsoft YaHei"/>
                <a:cs typeface="Microsoft YaHei"/>
              </a:rPr>
              <a:t>¯</a:t>
            </a:r>
            <a:r>
              <a:rPr dirty="0" sz="4950" spc="3445" b="1">
                <a:solidFill>
                  <a:srgbClr val="040000"/>
                </a:solidFill>
                <a:latin typeface="Microsoft YaHei"/>
                <a:cs typeface="Microsoft YaHei"/>
              </a:rPr>
              <a:t>gv</a:t>
            </a:r>
            <a:r>
              <a:rPr dirty="0" sz="4950" spc="1360" b="1">
                <a:solidFill>
                  <a:srgbClr val="040000"/>
                </a:solidFill>
                <a:latin typeface="Microsoft YaHei"/>
                <a:cs typeface="Microsoft YaHei"/>
              </a:rPr>
              <a:t>,</a:t>
            </a:r>
            <a:r>
              <a:rPr dirty="0" sz="4950" b="1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4950" spc="229" b="1">
                <a:solidFill>
                  <a:srgbClr val="040000"/>
                </a:solidFill>
                <a:latin typeface="Microsoft YaHei"/>
                <a:cs typeface="Microsoft YaHei"/>
              </a:rPr>
              <a:t>¨</a:t>
            </a:r>
            <a:r>
              <a:rPr dirty="0" sz="4950" b="1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4950" spc="490" b="1">
                <a:solidFill>
                  <a:srgbClr val="040000"/>
                </a:solidFill>
                <a:latin typeface="Microsoft YaHei"/>
                <a:cs typeface="Microsoft YaHei"/>
              </a:rPr>
              <a:t>M</a:t>
            </a:r>
            <a:r>
              <a:rPr dirty="0" sz="4950" spc="-325" b="1">
                <a:solidFill>
                  <a:srgbClr val="040000"/>
                </a:solidFill>
                <a:latin typeface="Microsoft YaHei"/>
                <a:cs typeface="Microsoft YaHei"/>
              </a:rPr>
              <a:t>±n</a:t>
            </a:r>
            <a:r>
              <a:rPr dirty="0" sz="4950" spc="-185" b="1">
                <a:solidFill>
                  <a:srgbClr val="040000"/>
                </a:solidFill>
                <a:latin typeface="Microsoft YaHei"/>
                <a:cs typeface="Microsoft YaHei"/>
              </a:rPr>
              <a:t>e</a:t>
            </a:r>
            <a:r>
              <a:rPr dirty="0" sz="4950" spc="-5" b="1">
                <a:solidFill>
                  <a:srgbClr val="040000"/>
                </a:solidFill>
                <a:latin typeface="Microsoft YaHei"/>
                <a:cs typeface="Microsoft YaHei"/>
              </a:rPr>
              <a:t>r</a:t>
            </a:r>
            <a:r>
              <a:rPr dirty="0" sz="4950" spc="-990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2350" b="1">
                <a:solidFill>
                  <a:srgbClr val="040000"/>
                </a:solidFill>
                <a:latin typeface="Microsoft YaHei"/>
                <a:cs typeface="Microsoft YaHei"/>
              </a:rPr>
              <a:t>DEµ</a:t>
            </a:r>
            <a:r>
              <a:rPr dirty="0" sz="4950" spc="1500" b="1">
                <a:solidFill>
                  <a:srgbClr val="040000"/>
                </a:solidFill>
                <a:latin typeface="Microsoft YaHei"/>
                <a:cs typeface="Microsoft YaHei"/>
              </a:rPr>
              <a:t>¶</a:t>
            </a:r>
            <a:r>
              <a:rPr dirty="0" sz="4950" spc="-980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endParaRPr sz="495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768" y="2043477"/>
            <a:ext cx="17674037" cy="82909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65185" y="5654981"/>
            <a:ext cx="318770" cy="14331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dirty="0" sz="2300" spc="650" b="1">
                <a:solidFill>
                  <a:srgbClr val="040000"/>
                </a:solidFill>
                <a:latin typeface="Microsoft YaHei"/>
                <a:cs typeface="Microsoft YaHei"/>
              </a:rPr>
              <a:t>ê  </a:t>
            </a:r>
            <a:r>
              <a:rPr dirty="0" sz="2300" spc="5" b="1">
                <a:solidFill>
                  <a:srgbClr val="040000"/>
                </a:solidFill>
                <a:latin typeface="Microsoft YaHei"/>
                <a:cs typeface="Microsoft YaHei"/>
              </a:rPr>
              <a:t>‘</a:t>
            </a:r>
            <a:endParaRPr sz="2300">
              <a:latin typeface="Microsoft YaHei"/>
              <a:cs typeface="Microsoft YaHei"/>
            </a:endParaRPr>
          </a:p>
          <a:p>
            <a:pPr marL="12700">
              <a:lnSpc>
                <a:spcPts val="2730"/>
              </a:lnSpc>
            </a:pPr>
            <a:r>
              <a:rPr dirty="0" sz="2300" spc="5" b="1">
                <a:solidFill>
                  <a:srgbClr val="040000"/>
                </a:solidFill>
                <a:latin typeface="Microsoft YaHei"/>
                <a:cs typeface="Microsoft YaHei"/>
              </a:rPr>
              <a:t>’</a:t>
            </a:r>
            <a:endParaRPr sz="2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300" spc="5" b="1">
                <a:solidFill>
                  <a:srgbClr val="040000"/>
                </a:solidFill>
                <a:latin typeface="Microsoft YaHei"/>
                <a:cs typeface="Microsoft YaHei"/>
              </a:rPr>
              <a:t>“</a:t>
            </a:r>
            <a:endParaRPr sz="23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470" y="678378"/>
            <a:ext cx="803846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2120" b="1">
                <a:solidFill>
                  <a:srgbClr val="040000"/>
                </a:solidFill>
                <a:latin typeface="Microsoft YaHei"/>
                <a:cs typeface="Microsoft YaHei"/>
              </a:rPr>
              <a:t>}½;</a:t>
            </a:r>
            <a:r>
              <a:rPr dirty="0" sz="4950" spc="-45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285" b="1">
                <a:solidFill>
                  <a:srgbClr val="040000"/>
                </a:solidFill>
                <a:latin typeface="Microsoft YaHei"/>
                <a:cs typeface="Microsoft YaHei"/>
              </a:rPr>
              <a:t>QQ</a:t>
            </a:r>
            <a:r>
              <a:rPr dirty="0" sz="4950" spc="-45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710" b="1">
                <a:solidFill>
                  <a:srgbClr val="040000"/>
                </a:solidFill>
                <a:latin typeface="Microsoft YaHei"/>
                <a:cs typeface="Microsoft YaHei"/>
              </a:rPr>
              <a:t>&lt;=&gt;?­«¬</a:t>
            </a:r>
            <a:endParaRPr sz="495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77485" y="2387842"/>
            <a:ext cx="8240395" cy="8044180"/>
            <a:chOff x="5077485" y="2387842"/>
            <a:chExt cx="8240395" cy="8044180"/>
          </a:xfrm>
        </p:grpSpPr>
        <p:sp>
          <p:nvSpPr>
            <p:cNvPr id="4" name="object 4"/>
            <p:cNvSpPr/>
            <p:nvPr/>
          </p:nvSpPr>
          <p:spPr>
            <a:xfrm>
              <a:off x="8531525" y="7585886"/>
              <a:ext cx="2244725" cy="1853564"/>
            </a:xfrm>
            <a:custGeom>
              <a:avLst/>
              <a:gdLst/>
              <a:ahLst/>
              <a:cxnLst/>
              <a:rect l="l" t="t" r="r" b="b"/>
              <a:pathLst>
                <a:path w="2244725" h="1853565">
                  <a:moveTo>
                    <a:pt x="0" y="1853304"/>
                  </a:moveTo>
                  <a:lnTo>
                    <a:pt x="2244224" y="0"/>
                  </a:lnTo>
                </a:path>
              </a:pathLst>
            </a:custGeom>
            <a:ln w="73296">
              <a:solidFill>
                <a:srgbClr val="F5B28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339663" y="5046408"/>
              <a:ext cx="2978150" cy="2975610"/>
            </a:xfrm>
            <a:custGeom>
              <a:avLst/>
              <a:gdLst/>
              <a:ahLst/>
              <a:cxnLst/>
              <a:rect l="l" t="t" r="r" b="b"/>
              <a:pathLst>
                <a:path w="2978150" h="2975609">
                  <a:moveTo>
                    <a:pt x="1488897" y="0"/>
                  </a:moveTo>
                  <a:lnTo>
                    <a:pt x="1440710" y="764"/>
                  </a:lnTo>
                  <a:lnTo>
                    <a:pt x="1392906" y="3041"/>
                  </a:lnTo>
                  <a:lnTo>
                    <a:pt x="1345507" y="6809"/>
                  </a:lnTo>
                  <a:lnTo>
                    <a:pt x="1298536" y="12044"/>
                  </a:lnTo>
                  <a:lnTo>
                    <a:pt x="1252017" y="18723"/>
                  </a:lnTo>
                  <a:lnTo>
                    <a:pt x="1205973" y="26823"/>
                  </a:lnTo>
                  <a:lnTo>
                    <a:pt x="1160427" y="36320"/>
                  </a:lnTo>
                  <a:lnTo>
                    <a:pt x="1115401" y="47193"/>
                  </a:lnTo>
                  <a:lnTo>
                    <a:pt x="1070920" y="59417"/>
                  </a:lnTo>
                  <a:lnTo>
                    <a:pt x="1027005" y="72969"/>
                  </a:lnTo>
                  <a:lnTo>
                    <a:pt x="983681" y="87827"/>
                  </a:lnTo>
                  <a:lnTo>
                    <a:pt x="940970" y="103968"/>
                  </a:lnTo>
                  <a:lnTo>
                    <a:pt x="898896" y="121368"/>
                  </a:lnTo>
                  <a:lnTo>
                    <a:pt x="857481" y="140004"/>
                  </a:lnTo>
                  <a:lnTo>
                    <a:pt x="816748" y="159853"/>
                  </a:lnTo>
                  <a:lnTo>
                    <a:pt x="776722" y="180892"/>
                  </a:lnTo>
                  <a:lnTo>
                    <a:pt x="737424" y="203098"/>
                  </a:lnTo>
                  <a:lnTo>
                    <a:pt x="698879" y="226448"/>
                  </a:lnTo>
                  <a:lnTo>
                    <a:pt x="661108" y="250918"/>
                  </a:lnTo>
                  <a:lnTo>
                    <a:pt x="624136" y="276487"/>
                  </a:lnTo>
                  <a:lnTo>
                    <a:pt x="587985" y="303130"/>
                  </a:lnTo>
                  <a:lnTo>
                    <a:pt x="552679" y="330824"/>
                  </a:lnTo>
                  <a:lnTo>
                    <a:pt x="518240" y="359547"/>
                  </a:lnTo>
                  <a:lnTo>
                    <a:pt x="484692" y="389275"/>
                  </a:lnTo>
                  <a:lnTo>
                    <a:pt x="452057" y="419986"/>
                  </a:lnTo>
                  <a:lnTo>
                    <a:pt x="420359" y="451655"/>
                  </a:lnTo>
                  <a:lnTo>
                    <a:pt x="389622" y="484261"/>
                  </a:lnTo>
                  <a:lnTo>
                    <a:pt x="359867" y="517780"/>
                  </a:lnTo>
                  <a:lnTo>
                    <a:pt x="331119" y="552188"/>
                  </a:lnTo>
                  <a:lnTo>
                    <a:pt x="303400" y="587464"/>
                  </a:lnTo>
                  <a:lnTo>
                    <a:pt x="276733" y="623583"/>
                  </a:lnTo>
                  <a:lnTo>
                    <a:pt x="251142" y="660522"/>
                  </a:lnTo>
                  <a:lnTo>
                    <a:pt x="226650" y="698260"/>
                  </a:lnTo>
                  <a:lnTo>
                    <a:pt x="203279" y="736771"/>
                  </a:lnTo>
                  <a:lnTo>
                    <a:pt x="181053" y="776034"/>
                  </a:lnTo>
                  <a:lnTo>
                    <a:pt x="159995" y="816026"/>
                  </a:lnTo>
                  <a:lnTo>
                    <a:pt x="140129" y="856722"/>
                  </a:lnTo>
                  <a:lnTo>
                    <a:pt x="121476" y="898101"/>
                  </a:lnTo>
                  <a:lnTo>
                    <a:pt x="104061" y="940138"/>
                  </a:lnTo>
                  <a:lnTo>
                    <a:pt x="87906" y="982812"/>
                  </a:lnTo>
                  <a:lnTo>
                    <a:pt x="73035" y="1026098"/>
                  </a:lnTo>
                  <a:lnTo>
                    <a:pt x="59470" y="1069974"/>
                  </a:lnTo>
                  <a:lnTo>
                    <a:pt x="47235" y="1114417"/>
                  </a:lnTo>
                  <a:lnTo>
                    <a:pt x="36353" y="1159403"/>
                  </a:lnTo>
                  <a:lnTo>
                    <a:pt x="26847" y="1204910"/>
                  </a:lnTo>
                  <a:lnTo>
                    <a:pt x="18740" y="1250914"/>
                  </a:lnTo>
                  <a:lnTo>
                    <a:pt x="12055" y="1297393"/>
                  </a:lnTo>
                  <a:lnTo>
                    <a:pt x="6815" y="1344322"/>
                  </a:lnTo>
                  <a:lnTo>
                    <a:pt x="3044" y="1391680"/>
                  </a:lnTo>
                  <a:lnTo>
                    <a:pt x="765" y="1439443"/>
                  </a:lnTo>
                  <a:lnTo>
                    <a:pt x="0" y="1487588"/>
                  </a:lnTo>
                  <a:lnTo>
                    <a:pt x="765" y="1535733"/>
                  </a:lnTo>
                  <a:lnTo>
                    <a:pt x="3044" y="1583495"/>
                  </a:lnTo>
                  <a:lnTo>
                    <a:pt x="6815" y="1630853"/>
                  </a:lnTo>
                  <a:lnTo>
                    <a:pt x="12055" y="1677783"/>
                  </a:lnTo>
                  <a:lnTo>
                    <a:pt x="18740" y="1724262"/>
                  </a:lnTo>
                  <a:lnTo>
                    <a:pt x="26847" y="1770266"/>
                  </a:lnTo>
                  <a:lnTo>
                    <a:pt x="36353" y="1815773"/>
                  </a:lnTo>
                  <a:lnTo>
                    <a:pt x="47235" y="1860759"/>
                  </a:lnTo>
                  <a:lnTo>
                    <a:pt x="59470" y="1905202"/>
                  </a:lnTo>
                  <a:lnTo>
                    <a:pt x="73035" y="1949078"/>
                  </a:lnTo>
                  <a:lnTo>
                    <a:pt x="87906" y="1992365"/>
                  </a:lnTo>
                  <a:lnTo>
                    <a:pt x="104061" y="2035039"/>
                  </a:lnTo>
                  <a:lnTo>
                    <a:pt x="121476" y="2077076"/>
                  </a:lnTo>
                  <a:lnTo>
                    <a:pt x="140129" y="2118455"/>
                  </a:lnTo>
                  <a:lnTo>
                    <a:pt x="159995" y="2159152"/>
                  </a:lnTo>
                  <a:lnTo>
                    <a:pt x="181053" y="2199144"/>
                  </a:lnTo>
                  <a:lnTo>
                    <a:pt x="203279" y="2238407"/>
                  </a:lnTo>
                  <a:lnTo>
                    <a:pt x="226650" y="2276919"/>
                  </a:lnTo>
                  <a:lnTo>
                    <a:pt x="251142" y="2314656"/>
                  </a:lnTo>
                  <a:lnTo>
                    <a:pt x="276733" y="2351596"/>
                  </a:lnTo>
                  <a:lnTo>
                    <a:pt x="303400" y="2387716"/>
                  </a:lnTo>
                  <a:lnTo>
                    <a:pt x="331119" y="2422991"/>
                  </a:lnTo>
                  <a:lnTo>
                    <a:pt x="359867" y="2457400"/>
                  </a:lnTo>
                  <a:lnTo>
                    <a:pt x="389622" y="2490919"/>
                  </a:lnTo>
                  <a:lnTo>
                    <a:pt x="420359" y="2523525"/>
                  </a:lnTo>
                  <a:lnTo>
                    <a:pt x="452057" y="2555195"/>
                  </a:lnTo>
                  <a:lnTo>
                    <a:pt x="484692" y="2585906"/>
                  </a:lnTo>
                  <a:lnTo>
                    <a:pt x="518240" y="2615634"/>
                  </a:lnTo>
                  <a:lnTo>
                    <a:pt x="552679" y="2644357"/>
                  </a:lnTo>
                  <a:lnTo>
                    <a:pt x="587985" y="2672052"/>
                  </a:lnTo>
                  <a:lnTo>
                    <a:pt x="624136" y="2698696"/>
                  </a:lnTo>
                  <a:lnTo>
                    <a:pt x="661108" y="2724264"/>
                  </a:lnTo>
                  <a:lnTo>
                    <a:pt x="698879" y="2748735"/>
                  </a:lnTo>
                  <a:lnTo>
                    <a:pt x="737424" y="2772085"/>
                  </a:lnTo>
                  <a:lnTo>
                    <a:pt x="776722" y="2794292"/>
                  </a:lnTo>
                  <a:lnTo>
                    <a:pt x="816748" y="2815331"/>
                  </a:lnTo>
                  <a:lnTo>
                    <a:pt x="857481" y="2835180"/>
                  </a:lnTo>
                  <a:lnTo>
                    <a:pt x="898896" y="2853817"/>
                  </a:lnTo>
                  <a:lnTo>
                    <a:pt x="940970" y="2871217"/>
                  </a:lnTo>
                  <a:lnTo>
                    <a:pt x="983681" y="2887357"/>
                  </a:lnTo>
                  <a:lnTo>
                    <a:pt x="1027005" y="2902215"/>
                  </a:lnTo>
                  <a:lnTo>
                    <a:pt x="1070920" y="2915768"/>
                  </a:lnTo>
                  <a:lnTo>
                    <a:pt x="1115401" y="2927992"/>
                  </a:lnTo>
                  <a:lnTo>
                    <a:pt x="1160427" y="2938865"/>
                  </a:lnTo>
                  <a:lnTo>
                    <a:pt x="1205973" y="2948363"/>
                  </a:lnTo>
                  <a:lnTo>
                    <a:pt x="1252017" y="2956463"/>
                  </a:lnTo>
                  <a:lnTo>
                    <a:pt x="1298536" y="2963142"/>
                  </a:lnTo>
                  <a:lnTo>
                    <a:pt x="1345507" y="2968377"/>
                  </a:lnTo>
                  <a:lnTo>
                    <a:pt x="1392906" y="2972144"/>
                  </a:lnTo>
                  <a:lnTo>
                    <a:pt x="1440710" y="2974422"/>
                  </a:lnTo>
                  <a:lnTo>
                    <a:pt x="1488897" y="2975186"/>
                  </a:lnTo>
                  <a:lnTo>
                    <a:pt x="1537084" y="2974422"/>
                  </a:lnTo>
                  <a:lnTo>
                    <a:pt x="1584889" y="2972144"/>
                  </a:lnTo>
                  <a:lnTo>
                    <a:pt x="1632288" y="2968377"/>
                  </a:lnTo>
                  <a:lnTo>
                    <a:pt x="1679259" y="2963142"/>
                  </a:lnTo>
                  <a:lnTo>
                    <a:pt x="1725779" y="2956463"/>
                  </a:lnTo>
                  <a:lnTo>
                    <a:pt x="1771823" y="2948363"/>
                  </a:lnTo>
                  <a:lnTo>
                    <a:pt x="1817370" y="2938865"/>
                  </a:lnTo>
                  <a:lnTo>
                    <a:pt x="1862396" y="2927992"/>
                  </a:lnTo>
                  <a:lnTo>
                    <a:pt x="1906878" y="2915768"/>
                  </a:lnTo>
                  <a:lnTo>
                    <a:pt x="1950793" y="2902215"/>
                  </a:lnTo>
                  <a:lnTo>
                    <a:pt x="1994118" y="2887357"/>
                  </a:lnTo>
                  <a:lnTo>
                    <a:pt x="2036829" y="2871217"/>
                  </a:lnTo>
                  <a:lnTo>
                    <a:pt x="2078904" y="2853817"/>
                  </a:lnTo>
                  <a:lnTo>
                    <a:pt x="2120319" y="2835180"/>
                  </a:lnTo>
                  <a:lnTo>
                    <a:pt x="2161052" y="2815331"/>
                  </a:lnTo>
                  <a:lnTo>
                    <a:pt x="2201078" y="2794292"/>
                  </a:lnTo>
                  <a:lnTo>
                    <a:pt x="2240376" y="2772085"/>
                  </a:lnTo>
                  <a:lnTo>
                    <a:pt x="2278922" y="2748735"/>
                  </a:lnTo>
                  <a:lnTo>
                    <a:pt x="2316693" y="2724264"/>
                  </a:lnTo>
                  <a:lnTo>
                    <a:pt x="2353665" y="2698696"/>
                  </a:lnTo>
                  <a:lnTo>
                    <a:pt x="2389816" y="2672052"/>
                  </a:lnTo>
                  <a:lnTo>
                    <a:pt x="2425123" y="2644357"/>
                  </a:lnTo>
                  <a:lnTo>
                    <a:pt x="2459562" y="2615634"/>
                  </a:lnTo>
                  <a:lnTo>
                    <a:pt x="2493111" y="2585906"/>
                  </a:lnTo>
                  <a:lnTo>
                    <a:pt x="2525745" y="2555195"/>
                  </a:lnTo>
                  <a:lnTo>
                    <a:pt x="2557443" y="2523525"/>
                  </a:lnTo>
                  <a:lnTo>
                    <a:pt x="2588181" y="2490919"/>
                  </a:lnTo>
                  <a:lnTo>
                    <a:pt x="2617936" y="2457400"/>
                  </a:lnTo>
                  <a:lnTo>
                    <a:pt x="2646684" y="2422991"/>
                  </a:lnTo>
                  <a:lnTo>
                    <a:pt x="2674403" y="2387716"/>
                  </a:lnTo>
                  <a:lnTo>
                    <a:pt x="2701070" y="2351596"/>
                  </a:lnTo>
                  <a:lnTo>
                    <a:pt x="2726661" y="2314656"/>
                  </a:lnTo>
                  <a:lnTo>
                    <a:pt x="2751154" y="2276919"/>
                  </a:lnTo>
                  <a:lnTo>
                    <a:pt x="2774524" y="2238407"/>
                  </a:lnTo>
                  <a:lnTo>
                    <a:pt x="2796750" y="2199144"/>
                  </a:lnTo>
                  <a:lnTo>
                    <a:pt x="2817808" y="2159152"/>
                  </a:lnTo>
                  <a:lnTo>
                    <a:pt x="2837675" y="2118455"/>
                  </a:lnTo>
                  <a:lnTo>
                    <a:pt x="2856327" y="2077076"/>
                  </a:lnTo>
                  <a:lnTo>
                    <a:pt x="2873743" y="2035039"/>
                  </a:lnTo>
                  <a:lnTo>
                    <a:pt x="2889898" y="1992365"/>
                  </a:lnTo>
                  <a:lnTo>
                    <a:pt x="2904769" y="1949078"/>
                  </a:lnTo>
                  <a:lnTo>
                    <a:pt x="2918334" y="1905202"/>
                  </a:lnTo>
                  <a:lnTo>
                    <a:pt x="2930569" y="1860759"/>
                  </a:lnTo>
                  <a:lnTo>
                    <a:pt x="2941451" y="1815773"/>
                  </a:lnTo>
                  <a:lnTo>
                    <a:pt x="2950957" y="1770266"/>
                  </a:lnTo>
                  <a:lnTo>
                    <a:pt x="2959064" y="1724262"/>
                  </a:lnTo>
                  <a:lnTo>
                    <a:pt x="2965749" y="1677783"/>
                  </a:lnTo>
                  <a:lnTo>
                    <a:pt x="2970988" y="1630853"/>
                  </a:lnTo>
                  <a:lnTo>
                    <a:pt x="2974759" y="1583495"/>
                  </a:lnTo>
                  <a:lnTo>
                    <a:pt x="2977039" y="1535733"/>
                  </a:lnTo>
                  <a:lnTo>
                    <a:pt x="2977804" y="1487588"/>
                  </a:lnTo>
                  <a:lnTo>
                    <a:pt x="2977039" y="1439443"/>
                  </a:lnTo>
                  <a:lnTo>
                    <a:pt x="2974759" y="1391680"/>
                  </a:lnTo>
                  <a:lnTo>
                    <a:pt x="2970988" y="1344322"/>
                  </a:lnTo>
                  <a:lnTo>
                    <a:pt x="2965749" y="1297393"/>
                  </a:lnTo>
                  <a:lnTo>
                    <a:pt x="2959064" y="1250914"/>
                  </a:lnTo>
                  <a:lnTo>
                    <a:pt x="2950957" y="1204910"/>
                  </a:lnTo>
                  <a:lnTo>
                    <a:pt x="2941451" y="1159403"/>
                  </a:lnTo>
                  <a:lnTo>
                    <a:pt x="2930569" y="1114417"/>
                  </a:lnTo>
                  <a:lnTo>
                    <a:pt x="2918334" y="1069974"/>
                  </a:lnTo>
                  <a:lnTo>
                    <a:pt x="2904769" y="1026098"/>
                  </a:lnTo>
                  <a:lnTo>
                    <a:pt x="2889898" y="982812"/>
                  </a:lnTo>
                  <a:lnTo>
                    <a:pt x="2873743" y="940138"/>
                  </a:lnTo>
                  <a:lnTo>
                    <a:pt x="2856327" y="898101"/>
                  </a:lnTo>
                  <a:lnTo>
                    <a:pt x="2837675" y="856722"/>
                  </a:lnTo>
                  <a:lnTo>
                    <a:pt x="2817808" y="816026"/>
                  </a:lnTo>
                  <a:lnTo>
                    <a:pt x="2796750" y="776034"/>
                  </a:lnTo>
                  <a:lnTo>
                    <a:pt x="2774524" y="736771"/>
                  </a:lnTo>
                  <a:lnTo>
                    <a:pt x="2751154" y="698260"/>
                  </a:lnTo>
                  <a:lnTo>
                    <a:pt x="2726661" y="660522"/>
                  </a:lnTo>
                  <a:lnTo>
                    <a:pt x="2701070" y="623583"/>
                  </a:lnTo>
                  <a:lnTo>
                    <a:pt x="2674403" y="587464"/>
                  </a:lnTo>
                  <a:lnTo>
                    <a:pt x="2646684" y="552188"/>
                  </a:lnTo>
                  <a:lnTo>
                    <a:pt x="2617936" y="517780"/>
                  </a:lnTo>
                  <a:lnTo>
                    <a:pt x="2588181" y="484261"/>
                  </a:lnTo>
                  <a:lnTo>
                    <a:pt x="2557443" y="451655"/>
                  </a:lnTo>
                  <a:lnTo>
                    <a:pt x="2525745" y="419986"/>
                  </a:lnTo>
                  <a:lnTo>
                    <a:pt x="2493111" y="389275"/>
                  </a:lnTo>
                  <a:lnTo>
                    <a:pt x="2459562" y="359547"/>
                  </a:lnTo>
                  <a:lnTo>
                    <a:pt x="2425123" y="330824"/>
                  </a:lnTo>
                  <a:lnTo>
                    <a:pt x="2389816" y="303130"/>
                  </a:lnTo>
                  <a:lnTo>
                    <a:pt x="2353665" y="276487"/>
                  </a:lnTo>
                  <a:lnTo>
                    <a:pt x="2316693" y="250918"/>
                  </a:lnTo>
                  <a:lnTo>
                    <a:pt x="2278922" y="226448"/>
                  </a:lnTo>
                  <a:lnTo>
                    <a:pt x="2240376" y="203098"/>
                  </a:lnTo>
                  <a:lnTo>
                    <a:pt x="2201078" y="180892"/>
                  </a:lnTo>
                  <a:lnTo>
                    <a:pt x="2161052" y="159853"/>
                  </a:lnTo>
                  <a:lnTo>
                    <a:pt x="2120319" y="140004"/>
                  </a:lnTo>
                  <a:lnTo>
                    <a:pt x="2078904" y="121368"/>
                  </a:lnTo>
                  <a:lnTo>
                    <a:pt x="2036829" y="103968"/>
                  </a:lnTo>
                  <a:lnTo>
                    <a:pt x="1994118" y="87827"/>
                  </a:lnTo>
                  <a:lnTo>
                    <a:pt x="1950793" y="72969"/>
                  </a:lnTo>
                  <a:lnTo>
                    <a:pt x="1906878" y="59417"/>
                  </a:lnTo>
                  <a:lnTo>
                    <a:pt x="1862396" y="47193"/>
                  </a:lnTo>
                  <a:lnTo>
                    <a:pt x="1817370" y="36320"/>
                  </a:lnTo>
                  <a:lnTo>
                    <a:pt x="1771823" y="26823"/>
                  </a:lnTo>
                  <a:lnTo>
                    <a:pt x="1725779" y="18723"/>
                  </a:lnTo>
                  <a:lnTo>
                    <a:pt x="1679259" y="12044"/>
                  </a:lnTo>
                  <a:lnTo>
                    <a:pt x="1632288" y="6809"/>
                  </a:lnTo>
                  <a:lnTo>
                    <a:pt x="1584889" y="3041"/>
                  </a:lnTo>
                  <a:lnTo>
                    <a:pt x="1537084" y="764"/>
                  </a:lnTo>
                  <a:lnTo>
                    <a:pt x="148889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862496" y="3110047"/>
              <a:ext cx="2130425" cy="6725284"/>
            </a:xfrm>
            <a:custGeom>
              <a:avLst/>
              <a:gdLst/>
              <a:ahLst/>
              <a:cxnLst/>
              <a:rect l="l" t="t" r="r" b="b"/>
              <a:pathLst>
                <a:path w="2130425" h="6725284">
                  <a:moveTo>
                    <a:pt x="1938893" y="0"/>
                  </a:moveTo>
                  <a:lnTo>
                    <a:pt x="1897630" y="24536"/>
                  </a:lnTo>
                  <a:lnTo>
                    <a:pt x="1856694" y="49562"/>
                  </a:lnTo>
                  <a:lnTo>
                    <a:pt x="1816091" y="75072"/>
                  </a:lnTo>
                  <a:lnTo>
                    <a:pt x="1775823" y="101062"/>
                  </a:lnTo>
                  <a:lnTo>
                    <a:pt x="1735896" y="127528"/>
                  </a:lnTo>
                  <a:lnTo>
                    <a:pt x="1696312" y="154467"/>
                  </a:lnTo>
                  <a:lnTo>
                    <a:pt x="1657077" y="181875"/>
                  </a:lnTo>
                  <a:lnTo>
                    <a:pt x="1618194" y="209746"/>
                  </a:lnTo>
                  <a:lnTo>
                    <a:pt x="1579667" y="238078"/>
                  </a:lnTo>
                  <a:lnTo>
                    <a:pt x="1541501" y="266866"/>
                  </a:lnTo>
                  <a:lnTo>
                    <a:pt x="1503698" y="296106"/>
                  </a:lnTo>
                  <a:lnTo>
                    <a:pt x="1466264" y="325795"/>
                  </a:lnTo>
                  <a:lnTo>
                    <a:pt x="1429202" y="355927"/>
                  </a:lnTo>
                  <a:lnTo>
                    <a:pt x="1392517" y="386500"/>
                  </a:lnTo>
                  <a:lnTo>
                    <a:pt x="1356212" y="417509"/>
                  </a:lnTo>
                  <a:lnTo>
                    <a:pt x="1320291" y="448950"/>
                  </a:lnTo>
                  <a:lnTo>
                    <a:pt x="1284759" y="480819"/>
                  </a:lnTo>
                  <a:lnTo>
                    <a:pt x="1249619" y="513112"/>
                  </a:lnTo>
                  <a:lnTo>
                    <a:pt x="1214876" y="545825"/>
                  </a:lnTo>
                  <a:lnTo>
                    <a:pt x="1180533" y="578953"/>
                  </a:lnTo>
                  <a:lnTo>
                    <a:pt x="1146594" y="612494"/>
                  </a:lnTo>
                  <a:lnTo>
                    <a:pt x="1113065" y="646443"/>
                  </a:lnTo>
                  <a:lnTo>
                    <a:pt x="1079947" y="680796"/>
                  </a:lnTo>
                  <a:lnTo>
                    <a:pt x="1047247" y="715548"/>
                  </a:lnTo>
                  <a:lnTo>
                    <a:pt x="1014967" y="750696"/>
                  </a:lnTo>
                  <a:lnTo>
                    <a:pt x="983112" y="786237"/>
                  </a:lnTo>
                  <a:lnTo>
                    <a:pt x="951685" y="822164"/>
                  </a:lnTo>
                  <a:lnTo>
                    <a:pt x="920691" y="858476"/>
                  </a:lnTo>
                  <a:lnTo>
                    <a:pt x="890134" y="895167"/>
                  </a:lnTo>
                  <a:lnTo>
                    <a:pt x="860018" y="932234"/>
                  </a:lnTo>
                  <a:lnTo>
                    <a:pt x="830347" y="969673"/>
                  </a:lnTo>
                  <a:lnTo>
                    <a:pt x="801124" y="1007479"/>
                  </a:lnTo>
                  <a:lnTo>
                    <a:pt x="772354" y="1045649"/>
                  </a:lnTo>
                  <a:lnTo>
                    <a:pt x="744042" y="1084179"/>
                  </a:lnTo>
                  <a:lnTo>
                    <a:pt x="716190" y="1123064"/>
                  </a:lnTo>
                  <a:lnTo>
                    <a:pt x="688803" y="1162300"/>
                  </a:lnTo>
                  <a:lnTo>
                    <a:pt x="661885" y="1201884"/>
                  </a:lnTo>
                  <a:lnTo>
                    <a:pt x="635440" y="1241812"/>
                  </a:lnTo>
                  <a:lnTo>
                    <a:pt x="609472" y="1282079"/>
                  </a:lnTo>
                  <a:lnTo>
                    <a:pt x="583986" y="1322681"/>
                  </a:lnTo>
                  <a:lnTo>
                    <a:pt x="558984" y="1363615"/>
                  </a:lnTo>
                  <a:lnTo>
                    <a:pt x="534471" y="1404876"/>
                  </a:lnTo>
                  <a:lnTo>
                    <a:pt x="510452" y="1446460"/>
                  </a:lnTo>
                  <a:lnTo>
                    <a:pt x="486930" y="1488364"/>
                  </a:lnTo>
                  <a:lnTo>
                    <a:pt x="463909" y="1530583"/>
                  </a:lnTo>
                  <a:lnTo>
                    <a:pt x="441394" y="1573113"/>
                  </a:lnTo>
                  <a:lnTo>
                    <a:pt x="419387" y="1615950"/>
                  </a:lnTo>
                  <a:lnTo>
                    <a:pt x="397894" y="1659091"/>
                  </a:lnTo>
                  <a:lnTo>
                    <a:pt x="376919" y="1702530"/>
                  </a:lnTo>
                  <a:lnTo>
                    <a:pt x="356464" y="1746265"/>
                  </a:lnTo>
                  <a:lnTo>
                    <a:pt x="336535" y="1790291"/>
                  </a:lnTo>
                  <a:lnTo>
                    <a:pt x="317136" y="1834604"/>
                  </a:lnTo>
                  <a:lnTo>
                    <a:pt x="298270" y="1879200"/>
                  </a:lnTo>
                  <a:lnTo>
                    <a:pt x="279941" y="1924076"/>
                  </a:lnTo>
                  <a:lnTo>
                    <a:pt x="262154" y="1969226"/>
                  </a:lnTo>
                  <a:lnTo>
                    <a:pt x="244913" y="2014647"/>
                  </a:lnTo>
                  <a:lnTo>
                    <a:pt x="228221" y="2060335"/>
                  </a:lnTo>
                  <a:lnTo>
                    <a:pt x="212083" y="2106286"/>
                  </a:lnTo>
                  <a:lnTo>
                    <a:pt x="196502" y="2152495"/>
                  </a:lnTo>
                  <a:lnTo>
                    <a:pt x="181483" y="2198960"/>
                  </a:lnTo>
                  <a:lnTo>
                    <a:pt x="167030" y="2245676"/>
                  </a:lnTo>
                  <a:lnTo>
                    <a:pt x="153146" y="2292638"/>
                  </a:lnTo>
                  <a:lnTo>
                    <a:pt x="139836" y="2339843"/>
                  </a:lnTo>
                  <a:lnTo>
                    <a:pt x="127104" y="2387287"/>
                  </a:lnTo>
                  <a:lnTo>
                    <a:pt x="114954" y="2434965"/>
                  </a:lnTo>
                  <a:lnTo>
                    <a:pt x="103389" y="2482874"/>
                  </a:lnTo>
                  <a:lnTo>
                    <a:pt x="92415" y="2531010"/>
                  </a:lnTo>
                  <a:lnTo>
                    <a:pt x="82034" y="2579369"/>
                  </a:lnTo>
                  <a:lnTo>
                    <a:pt x="72251" y="2627946"/>
                  </a:lnTo>
                  <a:lnTo>
                    <a:pt x="63070" y="2676737"/>
                  </a:lnTo>
                  <a:lnTo>
                    <a:pt x="54495" y="2725740"/>
                  </a:lnTo>
                  <a:lnTo>
                    <a:pt x="46531" y="2774948"/>
                  </a:lnTo>
                  <a:lnTo>
                    <a:pt x="39180" y="2824360"/>
                  </a:lnTo>
                  <a:lnTo>
                    <a:pt x="32447" y="2873969"/>
                  </a:lnTo>
                  <a:lnTo>
                    <a:pt x="26336" y="2923773"/>
                  </a:lnTo>
                  <a:lnTo>
                    <a:pt x="20852" y="2973768"/>
                  </a:lnTo>
                  <a:lnTo>
                    <a:pt x="15998" y="3023949"/>
                  </a:lnTo>
                  <a:lnTo>
                    <a:pt x="11777" y="3074312"/>
                  </a:lnTo>
                  <a:lnTo>
                    <a:pt x="8195" y="3124854"/>
                  </a:lnTo>
                  <a:lnTo>
                    <a:pt x="5256" y="3175570"/>
                  </a:lnTo>
                  <a:lnTo>
                    <a:pt x="2962" y="3226456"/>
                  </a:lnTo>
                  <a:lnTo>
                    <a:pt x="1319" y="3277508"/>
                  </a:lnTo>
                  <a:lnTo>
                    <a:pt x="330" y="3328723"/>
                  </a:lnTo>
                  <a:lnTo>
                    <a:pt x="0" y="3380096"/>
                  </a:lnTo>
                  <a:lnTo>
                    <a:pt x="334" y="3431832"/>
                  </a:lnTo>
                  <a:lnTo>
                    <a:pt x="1334" y="3483406"/>
                  </a:lnTo>
                  <a:lnTo>
                    <a:pt x="2997" y="3534815"/>
                  </a:lnTo>
                  <a:lnTo>
                    <a:pt x="5317" y="3586055"/>
                  </a:lnTo>
                  <a:lnTo>
                    <a:pt x="8291" y="3637120"/>
                  </a:lnTo>
                  <a:lnTo>
                    <a:pt x="11914" y="3688008"/>
                  </a:lnTo>
                  <a:lnTo>
                    <a:pt x="16183" y="3738714"/>
                  </a:lnTo>
                  <a:lnTo>
                    <a:pt x="21094" y="3789234"/>
                  </a:lnTo>
                  <a:lnTo>
                    <a:pt x="26642" y="3839564"/>
                  </a:lnTo>
                  <a:lnTo>
                    <a:pt x="32823" y="3889700"/>
                  </a:lnTo>
                  <a:lnTo>
                    <a:pt x="39633" y="3939637"/>
                  </a:lnTo>
                  <a:lnTo>
                    <a:pt x="47069" y="3989372"/>
                  </a:lnTo>
                  <a:lnTo>
                    <a:pt x="55125" y="4038901"/>
                  </a:lnTo>
                  <a:lnTo>
                    <a:pt x="63799" y="4088219"/>
                  </a:lnTo>
                  <a:lnTo>
                    <a:pt x="73085" y="4137323"/>
                  </a:lnTo>
                  <a:lnTo>
                    <a:pt x="82980" y="4186209"/>
                  </a:lnTo>
                  <a:lnTo>
                    <a:pt x="93479" y="4234871"/>
                  </a:lnTo>
                  <a:lnTo>
                    <a:pt x="104580" y="4283307"/>
                  </a:lnTo>
                  <a:lnTo>
                    <a:pt x="116276" y="4331512"/>
                  </a:lnTo>
                  <a:lnTo>
                    <a:pt x="128565" y="4379482"/>
                  </a:lnTo>
                  <a:lnTo>
                    <a:pt x="141442" y="4427213"/>
                  </a:lnTo>
                  <a:lnTo>
                    <a:pt x="154903" y="4474701"/>
                  </a:lnTo>
                  <a:lnTo>
                    <a:pt x="168945" y="4521942"/>
                  </a:lnTo>
                  <a:lnTo>
                    <a:pt x="183562" y="4568931"/>
                  </a:lnTo>
                  <a:lnTo>
                    <a:pt x="198751" y="4615665"/>
                  </a:lnTo>
                  <a:lnTo>
                    <a:pt x="214509" y="4662140"/>
                  </a:lnTo>
                  <a:lnTo>
                    <a:pt x="230829" y="4708352"/>
                  </a:lnTo>
                  <a:lnTo>
                    <a:pt x="247710" y="4754296"/>
                  </a:lnTo>
                  <a:lnTo>
                    <a:pt x="265146" y="4799968"/>
                  </a:lnTo>
                  <a:lnTo>
                    <a:pt x="283133" y="4845364"/>
                  </a:lnTo>
                  <a:lnTo>
                    <a:pt x="301667" y="4890481"/>
                  </a:lnTo>
                  <a:lnTo>
                    <a:pt x="320745" y="4935314"/>
                  </a:lnTo>
                  <a:lnTo>
                    <a:pt x="340362" y="4979859"/>
                  </a:lnTo>
                  <a:lnTo>
                    <a:pt x="360514" y="5024112"/>
                  </a:lnTo>
                  <a:lnTo>
                    <a:pt x="381198" y="5068069"/>
                  </a:lnTo>
                  <a:lnTo>
                    <a:pt x="402407" y="5111725"/>
                  </a:lnTo>
                  <a:lnTo>
                    <a:pt x="424140" y="5155078"/>
                  </a:lnTo>
                  <a:lnTo>
                    <a:pt x="446391" y="5198122"/>
                  </a:lnTo>
                  <a:lnTo>
                    <a:pt x="469157" y="5240854"/>
                  </a:lnTo>
                  <a:lnTo>
                    <a:pt x="492434" y="5283269"/>
                  </a:lnTo>
                  <a:lnTo>
                    <a:pt x="516217" y="5325364"/>
                  </a:lnTo>
                  <a:lnTo>
                    <a:pt x="540502" y="5367134"/>
                  </a:lnTo>
                  <a:lnTo>
                    <a:pt x="565285" y="5408575"/>
                  </a:lnTo>
                  <a:lnTo>
                    <a:pt x="590563" y="5449683"/>
                  </a:lnTo>
                  <a:lnTo>
                    <a:pt x="616330" y="5490455"/>
                  </a:lnTo>
                  <a:lnTo>
                    <a:pt x="642584" y="5530886"/>
                  </a:lnTo>
                  <a:lnTo>
                    <a:pt x="669319" y="5570971"/>
                  </a:lnTo>
                  <a:lnTo>
                    <a:pt x="696532" y="5610708"/>
                  </a:lnTo>
                  <a:lnTo>
                    <a:pt x="724219" y="5650091"/>
                  </a:lnTo>
                  <a:lnTo>
                    <a:pt x="752376" y="5689117"/>
                  </a:lnTo>
                  <a:lnTo>
                    <a:pt x="780997" y="5727782"/>
                  </a:lnTo>
                  <a:lnTo>
                    <a:pt x="810081" y="5766082"/>
                  </a:lnTo>
                  <a:lnTo>
                    <a:pt x="839621" y="5804011"/>
                  </a:lnTo>
                  <a:lnTo>
                    <a:pt x="869615" y="5841568"/>
                  </a:lnTo>
                  <a:lnTo>
                    <a:pt x="900058" y="5878746"/>
                  </a:lnTo>
                  <a:lnTo>
                    <a:pt x="930945" y="5915543"/>
                  </a:lnTo>
                  <a:lnTo>
                    <a:pt x="962274" y="5951954"/>
                  </a:lnTo>
                  <a:lnTo>
                    <a:pt x="994040" y="5987975"/>
                  </a:lnTo>
                  <a:lnTo>
                    <a:pt x="1026238" y="6023603"/>
                  </a:lnTo>
                  <a:lnTo>
                    <a:pt x="1058865" y="6058832"/>
                  </a:lnTo>
                  <a:lnTo>
                    <a:pt x="1091917" y="6093659"/>
                  </a:lnTo>
                  <a:lnTo>
                    <a:pt x="1125389" y="6128080"/>
                  </a:lnTo>
                  <a:lnTo>
                    <a:pt x="1159277" y="6162090"/>
                  </a:lnTo>
                  <a:lnTo>
                    <a:pt x="1193577" y="6195687"/>
                  </a:lnTo>
                  <a:lnTo>
                    <a:pt x="1228286" y="6228864"/>
                  </a:lnTo>
                  <a:lnTo>
                    <a:pt x="1263399" y="6261620"/>
                  </a:lnTo>
                  <a:lnTo>
                    <a:pt x="1298912" y="6293948"/>
                  </a:lnTo>
                  <a:lnTo>
                    <a:pt x="1334821" y="6325847"/>
                  </a:lnTo>
                  <a:lnTo>
                    <a:pt x="1371121" y="6357310"/>
                  </a:lnTo>
                  <a:lnTo>
                    <a:pt x="1407810" y="6388334"/>
                  </a:lnTo>
                  <a:lnTo>
                    <a:pt x="1444882" y="6418916"/>
                  </a:lnTo>
                  <a:lnTo>
                    <a:pt x="1482333" y="6449050"/>
                  </a:lnTo>
                  <a:lnTo>
                    <a:pt x="1520160" y="6478734"/>
                  </a:lnTo>
                  <a:lnTo>
                    <a:pt x="1558358" y="6507962"/>
                  </a:lnTo>
                  <a:lnTo>
                    <a:pt x="1596924" y="6536731"/>
                  </a:lnTo>
                  <a:lnTo>
                    <a:pt x="1635853" y="6565037"/>
                  </a:lnTo>
                  <a:lnTo>
                    <a:pt x="1675140" y="6592876"/>
                  </a:lnTo>
                  <a:lnTo>
                    <a:pt x="1714783" y="6620243"/>
                  </a:lnTo>
                  <a:lnTo>
                    <a:pt x="1754777" y="6647134"/>
                  </a:lnTo>
                  <a:lnTo>
                    <a:pt x="1795117" y="6673546"/>
                  </a:lnTo>
                  <a:lnTo>
                    <a:pt x="1835800" y="6699475"/>
                  </a:lnTo>
                  <a:lnTo>
                    <a:pt x="1876822" y="6724915"/>
                  </a:lnTo>
                  <a:lnTo>
                    <a:pt x="2067916" y="6392747"/>
                  </a:lnTo>
                  <a:lnTo>
                    <a:pt x="2027097" y="6367271"/>
                  </a:lnTo>
                  <a:lnTo>
                    <a:pt x="1986652" y="6341257"/>
                  </a:lnTo>
                  <a:lnTo>
                    <a:pt x="1946587" y="6314710"/>
                  </a:lnTo>
                  <a:lnTo>
                    <a:pt x="1906906" y="6287635"/>
                  </a:lnTo>
                  <a:lnTo>
                    <a:pt x="1867615" y="6260038"/>
                  </a:lnTo>
                  <a:lnTo>
                    <a:pt x="1828717" y="6231924"/>
                  </a:lnTo>
                  <a:lnTo>
                    <a:pt x="1790220" y="6203297"/>
                  </a:lnTo>
                  <a:lnTo>
                    <a:pt x="1752126" y="6174162"/>
                  </a:lnTo>
                  <a:lnTo>
                    <a:pt x="1714442" y="6144525"/>
                  </a:lnTo>
                  <a:lnTo>
                    <a:pt x="1677173" y="6114391"/>
                  </a:lnTo>
                  <a:lnTo>
                    <a:pt x="1640322" y="6083763"/>
                  </a:lnTo>
                  <a:lnTo>
                    <a:pt x="1603896" y="6052649"/>
                  </a:lnTo>
                  <a:lnTo>
                    <a:pt x="1567900" y="6021051"/>
                  </a:lnTo>
                  <a:lnTo>
                    <a:pt x="1532337" y="5988977"/>
                  </a:lnTo>
                  <a:lnTo>
                    <a:pt x="1497214" y="5956429"/>
                  </a:lnTo>
                  <a:lnTo>
                    <a:pt x="1462536" y="5923415"/>
                  </a:lnTo>
                  <a:lnTo>
                    <a:pt x="1428306" y="5889938"/>
                  </a:lnTo>
                  <a:lnTo>
                    <a:pt x="1394531" y="5856003"/>
                  </a:lnTo>
                  <a:lnTo>
                    <a:pt x="1361215" y="5821616"/>
                  </a:lnTo>
                  <a:lnTo>
                    <a:pt x="1328363" y="5786781"/>
                  </a:lnTo>
                  <a:lnTo>
                    <a:pt x="1295981" y="5751504"/>
                  </a:lnTo>
                  <a:lnTo>
                    <a:pt x="1264073" y="5715790"/>
                  </a:lnTo>
                  <a:lnTo>
                    <a:pt x="1232644" y="5679643"/>
                  </a:lnTo>
                  <a:lnTo>
                    <a:pt x="1201699" y="5643069"/>
                  </a:lnTo>
                  <a:lnTo>
                    <a:pt x="1171244" y="5606072"/>
                  </a:lnTo>
                  <a:lnTo>
                    <a:pt x="1141282" y="5568658"/>
                  </a:lnTo>
                  <a:lnTo>
                    <a:pt x="1111820" y="5530832"/>
                  </a:lnTo>
                  <a:lnTo>
                    <a:pt x="1082862" y="5492598"/>
                  </a:lnTo>
                  <a:lnTo>
                    <a:pt x="1054414" y="5453962"/>
                  </a:lnTo>
                  <a:lnTo>
                    <a:pt x="1026479" y="5414929"/>
                  </a:lnTo>
                  <a:lnTo>
                    <a:pt x="999064" y="5375503"/>
                  </a:lnTo>
                  <a:lnTo>
                    <a:pt x="972173" y="5335689"/>
                  </a:lnTo>
                  <a:lnTo>
                    <a:pt x="945811" y="5295494"/>
                  </a:lnTo>
                  <a:lnTo>
                    <a:pt x="919983" y="5254921"/>
                  </a:lnTo>
                  <a:lnTo>
                    <a:pt x="894694" y="5213976"/>
                  </a:lnTo>
                  <a:lnTo>
                    <a:pt x="869949" y="5172663"/>
                  </a:lnTo>
                  <a:lnTo>
                    <a:pt x="845754" y="5130989"/>
                  </a:lnTo>
                  <a:lnTo>
                    <a:pt x="822112" y="5088956"/>
                  </a:lnTo>
                  <a:lnTo>
                    <a:pt x="799030" y="5046572"/>
                  </a:lnTo>
                  <a:lnTo>
                    <a:pt x="776512" y="5003840"/>
                  </a:lnTo>
                  <a:lnTo>
                    <a:pt x="754563" y="4960766"/>
                  </a:lnTo>
                  <a:lnTo>
                    <a:pt x="733188" y="4917355"/>
                  </a:lnTo>
                  <a:lnTo>
                    <a:pt x="712392" y="4873612"/>
                  </a:lnTo>
                  <a:lnTo>
                    <a:pt x="692180" y="4829541"/>
                  </a:lnTo>
                  <a:lnTo>
                    <a:pt x="672558" y="4785148"/>
                  </a:lnTo>
                  <a:lnTo>
                    <a:pt x="653529" y="4740438"/>
                  </a:lnTo>
                  <a:lnTo>
                    <a:pt x="635099" y="4695416"/>
                  </a:lnTo>
                  <a:lnTo>
                    <a:pt x="617273" y="4650086"/>
                  </a:lnTo>
                  <a:lnTo>
                    <a:pt x="600057" y="4604454"/>
                  </a:lnTo>
                  <a:lnTo>
                    <a:pt x="583454" y="4558526"/>
                  </a:lnTo>
                  <a:lnTo>
                    <a:pt x="567471" y="4512304"/>
                  </a:lnTo>
                  <a:lnTo>
                    <a:pt x="552111" y="4465796"/>
                  </a:lnTo>
                  <a:lnTo>
                    <a:pt x="537380" y="4419006"/>
                  </a:lnTo>
                  <a:lnTo>
                    <a:pt x="523284" y="4371938"/>
                  </a:lnTo>
                  <a:lnTo>
                    <a:pt x="509826" y="4324598"/>
                  </a:lnTo>
                  <a:lnTo>
                    <a:pt x="497013" y="4276991"/>
                  </a:lnTo>
                  <a:lnTo>
                    <a:pt x="484848" y="4229122"/>
                  </a:lnTo>
                  <a:lnTo>
                    <a:pt x="473337" y="4180996"/>
                  </a:lnTo>
                  <a:lnTo>
                    <a:pt x="462485" y="4132618"/>
                  </a:lnTo>
                  <a:lnTo>
                    <a:pt x="452297" y="4083992"/>
                  </a:lnTo>
                  <a:lnTo>
                    <a:pt x="442778" y="4035125"/>
                  </a:lnTo>
                  <a:lnTo>
                    <a:pt x="433933" y="3986020"/>
                  </a:lnTo>
                  <a:lnTo>
                    <a:pt x="425767" y="3936684"/>
                  </a:lnTo>
                  <a:lnTo>
                    <a:pt x="418285" y="3887120"/>
                  </a:lnTo>
                  <a:lnTo>
                    <a:pt x="411492" y="3837334"/>
                  </a:lnTo>
                  <a:lnTo>
                    <a:pt x="405393" y="3787331"/>
                  </a:lnTo>
                  <a:lnTo>
                    <a:pt x="399992" y="3737116"/>
                  </a:lnTo>
                  <a:lnTo>
                    <a:pt x="395295" y="3686694"/>
                  </a:lnTo>
                  <a:lnTo>
                    <a:pt x="391308" y="3636070"/>
                  </a:lnTo>
                  <a:lnTo>
                    <a:pt x="388034" y="3585249"/>
                  </a:lnTo>
                  <a:lnTo>
                    <a:pt x="385479" y="3534237"/>
                  </a:lnTo>
                  <a:lnTo>
                    <a:pt x="383647" y="3483037"/>
                  </a:lnTo>
                  <a:lnTo>
                    <a:pt x="382545" y="3431655"/>
                  </a:lnTo>
                  <a:lnTo>
                    <a:pt x="382176" y="3380096"/>
                  </a:lnTo>
                  <a:lnTo>
                    <a:pt x="382540" y="3328887"/>
                  </a:lnTo>
                  <a:lnTo>
                    <a:pt x="383629" y="3277854"/>
                  </a:lnTo>
                  <a:lnTo>
                    <a:pt x="385437" y="3227001"/>
                  </a:lnTo>
                  <a:lnTo>
                    <a:pt x="387960" y="3176333"/>
                  </a:lnTo>
                  <a:lnTo>
                    <a:pt x="391193" y="3125856"/>
                  </a:lnTo>
                  <a:lnTo>
                    <a:pt x="395131" y="3075573"/>
                  </a:lnTo>
                  <a:lnTo>
                    <a:pt x="399769" y="3025491"/>
                  </a:lnTo>
                  <a:lnTo>
                    <a:pt x="405102" y="2975613"/>
                  </a:lnTo>
                  <a:lnTo>
                    <a:pt x="411126" y="2925944"/>
                  </a:lnTo>
                  <a:lnTo>
                    <a:pt x="417835" y="2876490"/>
                  </a:lnTo>
                  <a:lnTo>
                    <a:pt x="425224" y="2827256"/>
                  </a:lnTo>
                  <a:lnTo>
                    <a:pt x="433289" y="2778246"/>
                  </a:lnTo>
                  <a:lnTo>
                    <a:pt x="442024" y="2729465"/>
                  </a:lnTo>
                  <a:lnTo>
                    <a:pt x="451426" y="2680917"/>
                  </a:lnTo>
                  <a:lnTo>
                    <a:pt x="461488" y="2632609"/>
                  </a:lnTo>
                  <a:lnTo>
                    <a:pt x="472206" y="2584544"/>
                  </a:lnTo>
                  <a:lnTo>
                    <a:pt x="483575" y="2536728"/>
                  </a:lnTo>
                  <a:lnTo>
                    <a:pt x="495590" y="2489165"/>
                  </a:lnTo>
                  <a:lnTo>
                    <a:pt x="508246" y="2441861"/>
                  </a:lnTo>
                  <a:lnTo>
                    <a:pt x="521538" y="2394820"/>
                  </a:lnTo>
                  <a:lnTo>
                    <a:pt x="535462" y="2348047"/>
                  </a:lnTo>
                  <a:lnTo>
                    <a:pt x="550013" y="2301547"/>
                  </a:lnTo>
                  <a:lnTo>
                    <a:pt x="565184" y="2255325"/>
                  </a:lnTo>
                  <a:lnTo>
                    <a:pt x="580973" y="2209385"/>
                  </a:lnTo>
                  <a:lnTo>
                    <a:pt x="597373" y="2163733"/>
                  </a:lnTo>
                  <a:lnTo>
                    <a:pt x="614380" y="2118374"/>
                  </a:lnTo>
                  <a:lnTo>
                    <a:pt x="631989" y="2073311"/>
                  </a:lnTo>
                  <a:lnTo>
                    <a:pt x="650196" y="2028551"/>
                  </a:lnTo>
                  <a:lnTo>
                    <a:pt x="668994" y="1984098"/>
                  </a:lnTo>
                  <a:lnTo>
                    <a:pt x="688379" y="1939957"/>
                  </a:lnTo>
                  <a:lnTo>
                    <a:pt x="708347" y="1896133"/>
                  </a:lnTo>
                  <a:lnTo>
                    <a:pt x="728892" y="1852630"/>
                  </a:lnTo>
                  <a:lnTo>
                    <a:pt x="750009" y="1809454"/>
                  </a:lnTo>
                  <a:lnTo>
                    <a:pt x="771694" y="1766610"/>
                  </a:lnTo>
                  <a:lnTo>
                    <a:pt x="793942" y="1724102"/>
                  </a:lnTo>
                  <a:lnTo>
                    <a:pt x="816748" y="1681934"/>
                  </a:lnTo>
                  <a:lnTo>
                    <a:pt x="840106" y="1640113"/>
                  </a:lnTo>
                  <a:lnTo>
                    <a:pt x="864012" y="1598643"/>
                  </a:lnTo>
                  <a:lnTo>
                    <a:pt x="888462" y="1557529"/>
                  </a:lnTo>
                  <a:lnTo>
                    <a:pt x="913449" y="1516775"/>
                  </a:lnTo>
                  <a:lnTo>
                    <a:pt x="938970" y="1476387"/>
                  </a:lnTo>
                  <a:lnTo>
                    <a:pt x="965019" y="1436369"/>
                  </a:lnTo>
                  <a:lnTo>
                    <a:pt x="991591" y="1396727"/>
                  </a:lnTo>
                  <a:lnTo>
                    <a:pt x="1018682" y="1357464"/>
                  </a:lnTo>
                  <a:lnTo>
                    <a:pt x="1046287" y="1318587"/>
                  </a:lnTo>
                  <a:lnTo>
                    <a:pt x="1074400" y="1280100"/>
                  </a:lnTo>
                  <a:lnTo>
                    <a:pt x="1103017" y="1242007"/>
                  </a:lnTo>
                  <a:lnTo>
                    <a:pt x="1132133" y="1204314"/>
                  </a:lnTo>
                  <a:lnTo>
                    <a:pt x="1161742" y="1167026"/>
                  </a:lnTo>
                  <a:lnTo>
                    <a:pt x="1191841" y="1130147"/>
                  </a:lnTo>
                  <a:lnTo>
                    <a:pt x="1222424" y="1093682"/>
                  </a:lnTo>
                  <a:lnTo>
                    <a:pt x="1253486" y="1057636"/>
                  </a:lnTo>
                  <a:lnTo>
                    <a:pt x="1285023" y="1022015"/>
                  </a:lnTo>
                  <a:lnTo>
                    <a:pt x="1317029" y="986822"/>
                  </a:lnTo>
                  <a:lnTo>
                    <a:pt x="1349499" y="952063"/>
                  </a:lnTo>
                  <a:lnTo>
                    <a:pt x="1382429" y="917743"/>
                  </a:lnTo>
                  <a:lnTo>
                    <a:pt x="1415814" y="883866"/>
                  </a:lnTo>
                  <a:lnTo>
                    <a:pt x="1449648" y="850437"/>
                  </a:lnTo>
                  <a:lnTo>
                    <a:pt x="1483928" y="817462"/>
                  </a:lnTo>
                  <a:lnTo>
                    <a:pt x="1518647" y="784945"/>
                  </a:lnTo>
                  <a:lnTo>
                    <a:pt x="1553801" y="752891"/>
                  </a:lnTo>
                  <a:lnTo>
                    <a:pt x="1589386" y="721305"/>
                  </a:lnTo>
                  <a:lnTo>
                    <a:pt x="1625396" y="690191"/>
                  </a:lnTo>
                  <a:lnTo>
                    <a:pt x="1661826" y="659555"/>
                  </a:lnTo>
                  <a:lnTo>
                    <a:pt x="1698671" y="629402"/>
                  </a:lnTo>
                  <a:lnTo>
                    <a:pt x="1735927" y="599736"/>
                  </a:lnTo>
                  <a:lnTo>
                    <a:pt x="1773589" y="570562"/>
                  </a:lnTo>
                  <a:lnTo>
                    <a:pt x="1811651" y="541885"/>
                  </a:lnTo>
                  <a:lnTo>
                    <a:pt x="1850110" y="513711"/>
                  </a:lnTo>
                  <a:lnTo>
                    <a:pt x="1888959" y="486043"/>
                  </a:lnTo>
                  <a:lnTo>
                    <a:pt x="1928194" y="458887"/>
                  </a:lnTo>
                  <a:lnTo>
                    <a:pt x="1967810" y="432247"/>
                  </a:lnTo>
                  <a:lnTo>
                    <a:pt x="2007802" y="406129"/>
                  </a:lnTo>
                  <a:lnTo>
                    <a:pt x="2048166" y="380538"/>
                  </a:lnTo>
                  <a:lnTo>
                    <a:pt x="2088896" y="355477"/>
                  </a:lnTo>
                  <a:lnTo>
                    <a:pt x="2129987" y="330953"/>
                  </a:lnTo>
                  <a:lnTo>
                    <a:pt x="1938893" y="0"/>
                  </a:lnTo>
                  <a:close/>
                </a:path>
              </a:pathLst>
            </a:custGeom>
            <a:solidFill>
              <a:srgbClr val="B5B4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21900" y="2387842"/>
              <a:ext cx="2009775" cy="2012314"/>
            </a:xfrm>
            <a:custGeom>
              <a:avLst/>
              <a:gdLst/>
              <a:ahLst/>
              <a:cxnLst/>
              <a:rect l="l" t="t" r="r" b="b"/>
              <a:pathLst>
                <a:path w="2009775" h="2012314">
                  <a:moveTo>
                    <a:pt x="1004817" y="0"/>
                  </a:moveTo>
                  <a:lnTo>
                    <a:pt x="956133" y="1160"/>
                  </a:lnTo>
                  <a:lnTo>
                    <a:pt x="908046" y="4605"/>
                  </a:lnTo>
                  <a:lnTo>
                    <a:pt x="860611" y="10283"/>
                  </a:lnTo>
                  <a:lnTo>
                    <a:pt x="813878" y="18141"/>
                  </a:lnTo>
                  <a:lnTo>
                    <a:pt x="767901" y="28126"/>
                  </a:lnTo>
                  <a:lnTo>
                    <a:pt x="722733" y="40186"/>
                  </a:lnTo>
                  <a:lnTo>
                    <a:pt x="678427" y="54267"/>
                  </a:lnTo>
                  <a:lnTo>
                    <a:pt x="635034" y="70317"/>
                  </a:lnTo>
                  <a:lnTo>
                    <a:pt x="592607" y="88284"/>
                  </a:lnTo>
                  <a:lnTo>
                    <a:pt x="551200" y="108114"/>
                  </a:lnTo>
                  <a:lnTo>
                    <a:pt x="510864" y="129755"/>
                  </a:lnTo>
                  <a:lnTo>
                    <a:pt x="471653" y="153155"/>
                  </a:lnTo>
                  <a:lnTo>
                    <a:pt x="433618" y="178260"/>
                  </a:lnTo>
                  <a:lnTo>
                    <a:pt x="396813" y="205018"/>
                  </a:lnTo>
                  <a:lnTo>
                    <a:pt x="361291" y="233376"/>
                  </a:lnTo>
                  <a:lnTo>
                    <a:pt x="327103" y="263281"/>
                  </a:lnTo>
                  <a:lnTo>
                    <a:pt x="294303" y="294682"/>
                  </a:lnTo>
                  <a:lnTo>
                    <a:pt x="262944" y="327524"/>
                  </a:lnTo>
                  <a:lnTo>
                    <a:pt x="233076" y="361756"/>
                  </a:lnTo>
                  <a:lnTo>
                    <a:pt x="204755" y="397324"/>
                  </a:lnTo>
                  <a:lnTo>
                    <a:pt x="178031" y="434176"/>
                  </a:lnTo>
                  <a:lnTo>
                    <a:pt x="152958" y="472260"/>
                  </a:lnTo>
                  <a:lnTo>
                    <a:pt x="129589" y="511522"/>
                  </a:lnTo>
                  <a:lnTo>
                    <a:pt x="107976" y="551910"/>
                  </a:lnTo>
                  <a:lnTo>
                    <a:pt x="88171" y="593371"/>
                  </a:lnTo>
                  <a:lnTo>
                    <a:pt x="70227" y="635852"/>
                  </a:lnTo>
                  <a:lnTo>
                    <a:pt x="54197" y="679301"/>
                  </a:lnTo>
                  <a:lnTo>
                    <a:pt x="40134" y="723665"/>
                  </a:lnTo>
                  <a:lnTo>
                    <a:pt x="28090" y="768892"/>
                  </a:lnTo>
                  <a:lnTo>
                    <a:pt x="18118" y="814928"/>
                  </a:lnTo>
                  <a:lnTo>
                    <a:pt x="10270" y="861721"/>
                  </a:lnTo>
                  <a:lnTo>
                    <a:pt x="4599" y="909219"/>
                  </a:lnTo>
                  <a:lnTo>
                    <a:pt x="1158" y="957368"/>
                  </a:lnTo>
                  <a:lnTo>
                    <a:pt x="0" y="1006115"/>
                  </a:lnTo>
                  <a:lnTo>
                    <a:pt x="1158" y="1054863"/>
                  </a:lnTo>
                  <a:lnTo>
                    <a:pt x="4599" y="1103012"/>
                  </a:lnTo>
                  <a:lnTo>
                    <a:pt x="10270" y="1150510"/>
                  </a:lnTo>
                  <a:lnTo>
                    <a:pt x="18118" y="1197303"/>
                  </a:lnTo>
                  <a:lnTo>
                    <a:pt x="28090" y="1243340"/>
                  </a:lnTo>
                  <a:lnTo>
                    <a:pt x="40134" y="1288566"/>
                  </a:lnTo>
                  <a:lnTo>
                    <a:pt x="54197" y="1332931"/>
                  </a:lnTo>
                  <a:lnTo>
                    <a:pt x="70227" y="1376380"/>
                  </a:lnTo>
                  <a:lnTo>
                    <a:pt x="88171" y="1418862"/>
                  </a:lnTo>
                  <a:lnTo>
                    <a:pt x="107976" y="1460324"/>
                  </a:lnTo>
                  <a:lnTo>
                    <a:pt x="129589" y="1500712"/>
                  </a:lnTo>
                  <a:lnTo>
                    <a:pt x="152958" y="1539974"/>
                  </a:lnTo>
                  <a:lnTo>
                    <a:pt x="178031" y="1578058"/>
                  </a:lnTo>
                  <a:lnTo>
                    <a:pt x="204755" y="1614911"/>
                  </a:lnTo>
                  <a:lnTo>
                    <a:pt x="233076" y="1650480"/>
                  </a:lnTo>
                  <a:lnTo>
                    <a:pt x="262944" y="1684712"/>
                  </a:lnTo>
                  <a:lnTo>
                    <a:pt x="294303" y="1717555"/>
                  </a:lnTo>
                  <a:lnTo>
                    <a:pt x="327103" y="1748955"/>
                  </a:lnTo>
                  <a:lnTo>
                    <a:pt x="361291" y="1778861"/>
                  </a:lnTo>
                  <a:lnTo>
                    <a:pt x="396813" y="1807220"/>
                  </a:lnTo>
                  <a:lnTo>
                    <a:pt x="433618" y="1833978"/>
                  </a:lnTo>
                  <a:lnTo>
                    <a:pt x="471653" y="1859084"/>
                  </a:lnTo>
                  <a:lnTo>
                    <a:pt x="510864" y="1882484"/>
                  </a:lnTo>
                  <a:lnTo>
                    <a:pt x="551200" y="1904125"/>
                  </a:lnTo>
                  <a:lnTo>
                    <a:pt x="592607" y="1923956"/>
                  </a:lnTo>
                  <a:lnTo>
                    <a:pt x="635034" y="1941923"/>
                  </a:lnTo>
                  <a:lnTo>
                    <a:pt x="678427" y="1957973"/>
                  </a:lnTo>
                  <a:lnTo>
                    <a:pt x="722733" y="1972055"/>
                  </a:lnTo>
                  <a:lnTo>
                    <a:pt x="767901" y="1984115"/>
                  </a:lnTo>
                  <a:lnTo>
                    <a:pt x="813878" y="1994100"/>
                  </a:lnTo>
                  <a:lnTo>
                    <a:pt x="860611" y="2001958"/>
                  </a:lnTo>
                  <a:lnTo>
                    <a:pt x="908046" y="2007636"/>
                  </a:lnTo>
                  <a:lnTo>
                    <a:pt x="956133" y="2011082"/>
                  </a:lnTo>
                  <a:lnTo>
                    <a:pt x="1004817" y="2012242"/>
                  </a:lnTo>
                  <a:lnTo>
                    <a:pt x="1053501" y="2011082"/>
                  </a:lnTo>
                  <a:lnTo>
                    <a:pt x="1101586" y="2007636"/>
                  </a:lnTo>
                  <a:lnTo>
                    <a:pt x="1149021" y="2001958"/>
                  </a:lnTo>
                  <a:lnTo>
                    <a:pt x="1195753" y="1994100"/>
                  </a:lnTo>
                  <a:lnTo>
                    <a:pt x="1241729" y="1984115"/>
                  </a:lnTo>
                  <a:lnTo>
                    <a:pt x="1286896" y="1972055"/>
                  </a:lnTo>
                  <a:lnTo>
                    <a:pt x="1331202" y="1957973"/>
                  </a:lnTo>
                  <a:lnTo>
                    <a:pt x="1374595" y="1941923"/>
                  </a:lnTo>
                  <a:lnTo>
                    <a:pt x="1417021" y="1923956"/>
                  </a:lnTo>
                  <a:lnTo>
                    <a:pt x="1458428" y="1904125"/>
                  </a:lnTo>
                  <a:lnTo>
                    <a:pt x="1498763" y="1882484"/>
                  </a:lnTo>
                  <a:lnTo>
                    <a:pt x="1537974" y="1859084"/>
                  </a:lnTo>
                  <a:lnTo>
                    <a:pt x="1576008" y="1833978"/>
                  </a:lnTo>
                  <a:lnTo>
                    <a:pt x="1612812" y="1807220"/>
                  </a:lnTo>
                  <a:lnTo>
                    <a:pt x="1648335" y="1778861"/>
                  </a:lnTo>
                  <a:lnTo>
                    <a:pt x="1682522" y="1748955"/>
                  </a:lnTo>
                  <a:lnTo>
                    <a:pt x="1715322" y="1717555"/>
                  </a:lnTo>
                  <a:lnTo>
                    <a:pt x="1746681" y="1684712"/>
                  </a:lnTo>
                  <a:lnTo>
                    <a:pt x="1776548" y="1650480"/>
                  </a:lnTo>
                  <a:lnTo>
                    <a:pt x="1804870" y="1614911"/>
                  </a:lnTo>
                  <a:lnTo>
                    <a:pt x="1831593" y="1578058"/>
                  </a:lnTo>
                  <a:lnTo>
                    <a:pt x="1856666" y="1539974"/>
                  </a:lnTo>
                  <a:lnTo>
                    <a:pt x="1880035" y="1500712"/>
                  </a:lnTo>
                  <a:lnTo>
                    <a:pt x="1901648" y="1460324"/>
                  </a:lnTo>
                  <a:lnTo>
                    <a:pt x="1921453" y="1418862"/>
                  </a:lnTo>
                  <a:lnTo>
                    <a:pt x="1939397" y="1376380"/>
                  </a:lnTo>
                  <a:lnTo>
                    <a:pt x="1955426" y="1332931"/>
                  </a:lnTo>
                  <a:lnTo>
                    <a:pt x="1969490" y="1288566"/>
                  </a:lnTo>
                  <a:lnTo>
                    <a:pt x="1981534" y="1243340"/>
                  </a:lnTo>
                  <a:lnTo>
                    <a:pt x="1991506" y="1197303"/>
                  </a:lnTo>
                  <a:lnTo>
                    <a:pt x="1999354" y="1150510"/>
                  </a:lnTo>
                  <a:lnTo>
                    <a:pt x="2005024" y="1103012"/>
                  </a:lnTo>
                  <a:lnTo>
                    <a:pt x="2008465" y="1054863"/>
                  </a:lnTo>
                  <a:lnTo>
                    <a:pt x="2009624" y="1006115"/>
                  </a:lnTo>
                  <a:lnTo>
                    <a:pt x="2008465" y="957368"/>
                  </a:lnTo>
                  <a:lnTo>
                    <a:pt x="2005024" y="909219"/>
                  </a:lnTo>
                  <a:lnTo>
                    <a:pt x="1999354" y="861721"/>
                  </a:lnTo>
                  <a:lnTo>
                    <a:pt x="1991506" y="814928"/>
                  </a:lnTo>
                  <a:lnTo>
                    <a:pt x="1981534" y="768892"/>
                  </a:lnTo>
                  <a:lnTo>
                    <a:pt x="1969490" y="723665"/>
                  </a:lnTo>
                  <a:lnTo>
                    <a:pt x="1955426" y="679301"/>
                  </a:lnTo>
                  <a:lnTo>
                    <a:pt x="1939397" y="635852"/>
                  </a:lnTo>
                  <a:lnTo>
                    <a:pt x="1921453" y="593371"/>
                  </a:lnTo>
                  <a:lnTo>
                    <a:pt x="1901648" y="551910"/>
                  </a:lnTo>
                  <a:lnTo>
                    <a:pt x="1880035" y="511522"/>
                  </a:lnTo>
                  <a:lnTo>
                    <a:pt x="1856666" y="472260"/>
                  </a:lnTo>
                  <a:lnTo>
                    <a:pt x="1831593" y="434176"/>
                  </a:lnTo>
                  <a:lnTo>
                    <a:pt x="1804870" y="397324"/>
                  </a:lnTo>
                  <a:lnTo>
                    <a:pt x="1776548" y="361756"/>
                  </a:lnTo>
                  <a:lnTo>
                    <a:pt x="1746681" y="327524"/>
                  </a:lnTo>
                  <a:lnTo>
                    <a:pt x="1715322" y="294682"/>
                  </a:lnTo>
                  <a:lnTo>
                    <a:pt x="1682522" y="263281"/>
                  </a:lnTo>
                  <a:lnTo>
                    <a:pt x="1648335" y="233376"/>
                  </a:lnTo>
                  <a:lnTo>
                    <a:pt x="1612812" y="205018"/>
                  </a:lnTo>
                  <a:lnTo>
                    <a:pt x="1576008" y="178260"/>
                  </a:lnTo>
                  <a:lnTo>
                    <a:pt x="1537974" y="153155"/>
                  </a:lnTo>
                  <a:lnTo>
                    <a:pt x="1498763" y="129755"/>
                  </a:lnTo>
                  <a:lnTo>
                    <a:pt x="1458428" y="108114"/>
                  </a:lnTo>
                  <a:lnTo>
                    <a:pt x="1417021" y="88284"/>
                  </a:lnTo>
                  <a:lnTo>
                    <a:pt x="1374595" y="70317"/>
                  </a:lnTo>
                  <a:lnTo>
                    <a:pt x="1331202" y="54267"/>
                  </a:lnTo>
                  <a:lnTo>
                    <a:pt x="1286896" y="40186"/>
                  </a:lnTo>
                  <a:lnTo>
                    <a:pt x="1241729" y="28126"/>
                  </a:lnTo>
                  <a:lnTo>
                    <a:pt x="1195753" y="18141"/>
                  </a:lnTo>
                  <a:lnTo>
                    <a:pt x="1149021" y="10283"/>
                  </a:lnTo>
                  <a:lnTo>
                    <a:pt x="1101586" y="4605"/>
                  </a:lnTo>
                  <a:lnTo>
                    <a:pt x="1053501" y="1160"/>
                  </a:lnTo>
                  <a:lnTo>
                    <a:pt x="1004817" y="0"/>
                  </a:lnTo>
                  <a:close/>
                </a:path>
              </a:pathLst>
            </a:custGeom>
            <a:solidFill>
              <a:srgbClr val="0FAA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77485" y="5451997"/>
              <a:ext cx="2012314" cy="2009775"/>
            </a:xfrm>
            <a:custGeom>
              <a:avLst/>
              <a:gdLst/>
              <a:ahLst/>
              <a:cxnLst/>
              <a:rect l="l" t="t" r="r" b="b"/>
              <a:pathLst>
                <a:path w="2012315" h="2009775">
                  <a:moveTo>
                    <a:pt x="1006115" y="0"/>
                  </a:moveTo>
                  <a:lnTo>
                    <a:pt x="957369" y="1158"/>
                  </a:lnTo>
                  <a:lnTo>
                    <a:pt x="909220" y="4599"/>
                  </a:lnTo>
                  <a:lnTo>
                    <a:pt x="861724" y="10270"/>
                  </a:lnTo>
                  <a:lnTo>
                    <a:pt x="814931" y="18117"/>
                  </a:lnTo>
                  <a:lnTo>
                    <a:pt x="768895" y="28089"/>
                  </a:lnTo>
                  <a:lnTo>
                    <a:pt x="723669" y="40133"/>
                  </a:lnTo>
                  <a:lnTo>
                    <a:pt x="679305" y="54196"/>
                  </a:lnTo>
                  <a:lnTo>
                    <a:pt x="635856" y="70226"/>
                  </a:lnTo>
                  <a:lnTo>
                    <a:pt x="593375" y="88169"/>
                  </a:lnTo>
                  <a:lnTo>
                    <a:pt x="551914" y="107973"/>
                  </a:lnTo>
                  <a:lnTo>
                    <a:pt x="511526" y="129586"/>
                  </a:lnTo>
                  <a:lnTo>
                    <a:pt x="472264" y="152955"/>
                  </a:lnTo>
                  <a:lnTo>
                    <a:pt x="434181" y="178028"/>
                  </a:lnTo>
                  <a:lnTo>
                    <a:pt x="397328" y="204751"/>
                  </a:lnTo>
                  <a:lnTo>
                    <a:pt x="361760" y="233072"/>
                  </a:lnTo>
                  <a:lnTo>
                    <a:pt x="327528" y="262939"/>
                  </a:lnTo>
                  <a:lnTo>
                    <a:pt x="294686" y="294298"/>
                  </a:lnTo>
                  <a:lnTo>
                    <a:pt x="263285" y="327098"/>
                  </a:lnTo>
                  <a:lnTo>
                    <a:pt x="233379" y="361285"/>
                  </a:lnTo>
                  <a:lnTo>
                    <a:pt x="205021" y="396807"/>
                  </a:lnTo>
                  <a:lnTo>
                    <a:pt x="178263" y="433611"/>
                  </a:lnTo>
                  <a:lnTo>
                    <a:pt x="153157" y="471645"/>
                  </a:lnTo>
                  <a:lnTo>
                    <a:pt x="129758" y="510856"/>
                  </a:lnTo>
                  <a:lnTo>
                    <a:pt x="108116" y="551191"/>
                  </a:lnTo>
                  <a:lnTo>
                    <a:pt x="88285" y="592598"/>
                  </a:lnTo>
                  <a:lnTo>
                    <a:pt x="70318" y="635025"/>
                  </a:lnTo>
                  <a:lnTo>
                    <a:pt x="54268" y="678417"/>
                  </a:lnTo>
                  <a:lnTo>
                    <a:pt x="40186" y="722724"/>
                  </a:lnTo>
                  <a:lnTo>
                    <a:pt x="28127" y="767892"/>
                  </a:lnTo>
                  <a:lnTo>
                    <a:pt x="18141" y="813868"/>
                  </a:lnTo>
                  <a:lnTo>
                    <a:pt x="10283" y="860600"/>
                  </a:lnTo>
                  <a:lnTo>
                    <a:pt x="4605" y="908036"/>
                  </a:lnTo>
                  <a:lnTo>
                    <a:pt x="1160" y="956122"/>
                  </a:lnTo>
                  <a:lnTo>
                    <a:pt x="0" y="1004807"/>
                  </a:lnTo>
                  <a:lnTo>
                    <a:pt x="1160" y="1053491"/>
                  </a:lnTo>
                  <a:lnTo>
                    <a:pt x="4605" y="1101577"/>
                  </a:lnTo>
                  <a:lnTo>
                    <a:pt x="10283" y="1149013"/>
                  </a:lnTo>
                  <a:lnTo>
                    <a:pt x="18141" y="1195746"/>
                  </a:lnTo>
                  <a:lnTo>
                    <a:pt x="28127" y="1241722"/>
                  </a:lnTo>
                  <a:lnTo>
                    <a:pt x="40186" y="1286890"/>
                  </a:lnTo>
                  <a:lnTo>
                    <a:pt x="54268" y="1331197"/>
                  </a:lnTo>
                  <a:lnTo>
                    <a:pt x="70318" y="1374590"/>
                  </a:lnTo>
                  <a:lnTo>
                    <a:pt x="88285" y="1417017"/>
                  </a:lnTo>
                  <a:lnTo>
                    <a:pt x="108116" y="1458424"/>
                  </a:lnTo>
                  <a:lnTo>
                    <a:pt x="129758" y="1498760"/>
                  </a:lnTo>
                  <a:lnTo>
                    <a:pt x="153157" y="1537971"/>
                  </a:lnTo>
                  <a:lnTo>
                    <a:pt x="178263" y="1576005"/>
                  </a:lnTo>
                  <a:lnTo>
                    <a:pt x="205021" y="1612810"/>
                  </a:lnTo>
                  <a:lnTo>
                    <a:pt x="233379" y="1648333"/>
                  </a:lnTo>
                  <a:lnTo>
                    <a:pt x="263285" y="1682520"/>
                  </a:lnTo>
                  <a:lnTo>
                    <a:pt x="294686" y="1715320"/>
                  </a:lnTo>
                  <a:lnTo>
                    <a:pt x="327528" y="1746680"/>
                  </a:lnTo>
                  <a:lnTo>
                    <a:pt x="361760" y="1776547"/>
                  </a:lnTo>
                  <a:lnTo>
                    <a:pt x="397328" y="1804869"/>
                  </a:lnTo>
                  <a:lnTo>
                    <a:pt x="434181" y="1831592"/>
                  </a:lnTo>
                  <a:lnTo>
                    <a:pt x="472264" y="1856665"/>
                  </a:lnTo>
                  <a:lnTo>
                    <a:pt x="511526" y="1880035"/>
                  </a:lnTo>
                  <a:lnTo>
                    <a:pt x="551914" y="1901648"/>
                  </a:lnTo>
                  <a:lnTo>
                    <a:pt x="593375" y="1921453"/>
                  </a:lnTo>
                  <a:lnTo>
                    <a:pt x="635856" y="1939397"/>
                  </a:lnTo>
                  <a:lnTo>
                    <a:pt x="679305" y="1955426"/>
                  </a:lnTo>
                  <a:lnTo>
                    <a:pt x="723669" y="1969490"/>
                  </a:lnTo>
                  <a:lnTo>
                    <a:pt x="768895" y="1981534"/>
                  </a:lnTo>
                  <a:lnTo>
                    <a:pt x="814931" y="1991506"/>
                  </a:lnTo>
                  <a:lnTo>
                    <a:pt x="861724" y="1999354"/>
                  </a:lnTo>
                  <a:lnTo>
                    <a:pt x="909220" y="2005024"/>
                  </a:lnTo>
                  <a:lnTo>
                    <a:pt x="957369" y="2008465"/>
                  </a:lnTo>
                  <a:lnTo>
                    <a:pt x="1006115" y="2009624"/>
                  </a:lnTo>
                  <a:lnTo>
                    <a:pt x="1054863" y="2008465"/>
                  </a:lnTo>
                  <a:lnTo>
                    <a:pt x="1103012" y="2005024"/>
                  </a:lnTo>
                  <a:lnTo>
                    <a:pt x="1150510" y="1999354"/>
                  </a:lnTo>
                  <a:lnTo>
                    <a:pt x="1197303" y="1991506"/>
                  </a:lnTo>
                  <a:lnTo>
                    <a:pt x="1243340" y="1981534"/>
                  </a:lnTo>
                  <a:lnTo>
                    <a:pt x="1288566" y="1969490"/>
                  </a:lnTo>
                  <a:lnTo>
                    <a:pt x="1332931" y="1955426"/>
                  </a:lnTo>
                  <a:lnTo>
                    <a:pt x="1376380" y="1939397"/>
                  </a:lnTo>
                  <a:lnTo>
                    <a:pt x="1418862" y="1921453"/>
                  </a:lnTo>
                  <a:lnTo>
                    <a:pt x="1460324" y="1901648"/>
                  </a:lnTo>
                  <a:lnTo>
                    <a:pt x="1500712" y="1880035"/>
                  </a:lnTo>
                  <a:lnTo>
                    <a:pt x="1539974" y="1856665"/>
                  </a:lnTo>
                  <a:lnTo>
                    <a:pt x="1578058" y="1831592"/>
                  </a:lnTo>
                  <a:lnTo>
                    <a:pt x="1614911" y="1804869"/>
                  </a:lnTo>
                  <a:lnTo>
                    <a:pt x="1650480" y="1776547"/>
                  </a:lnTo>
                  <a:lnTo>
                    <a:pt x="1684712" y="1746680"/>
                  </a:lnTo>
                  <a:lnTo>
                    <a:pt x="1717555" y="1715320"/>
                  </a:lnTo>
                  <a:lnTo>
                    <a:pt x="1748955" y="1682520"/>
                  </a:lnTo>
                  <a:lnTo>
                    <a:pt x="1778861" y="1648333"/>
                  </a:lnTo>
                  <a:lnTo>
                    <a:pt x="1807220" y="1612810"/>
                  </a:lnTo>
                  <a:lnTo>
                    <a:pt x="1833978" y="1576005"/>
                  </a:lnTo>
                  <a:lnTo>
                    <a:pt x="1859084" y="1537971"/>
                  </a:lnTo>
                  <a:lnTo>
                    <a:pt x="1882484" y="1498760"/>
                  </a:lnTo>
                  <a:lnTo>
                    <a:pt x="1904125" y="1458424"/>
                  </a:lnTo>
                  <a:lnTo>
                    <a:pt x="1923956" y="1417017"/>
                  </a:lnTo>
                  <a:lnTo>
                    <a:pt x="1941923" y="1374590"/>
                  </a:lnTo>
                  <a:lnTo>
                    <a:pt x="1957973" y="1331197"/>
                  </a:lnTo>
                  <a:lnTo>
                    <a:pt x="1972055" y="1286890"/>
                  </a:lnTo>
                  <a:lnTo>
                    <a:pt x="1984115" y="1241722"/>
                  </a:lnTo>
                  <a:lnTo>
                    <a:pt x="1994100" y="1195746"/>
                  </a:lnTo>
                  <a:lnTo>
                    <a:pt x="2001958" y="1149013"/>
                  </a:lnTo>
                  <a:lnTo>
                    <a:pt x="2007636" y="1101577"/>
                  </a:lnTo>
                  <a:lnTo>
                    <a:pt x="2011082" y="1053491"/>
                  </a:lnTo>
                  <a:lnTo>
                    <a:pt x="2012242" y="1004807"/>
                  </a:lnTo>
                  <a:lnTo>
                    <a:pt x="2011082" y="956122"/>
                  </a:lnTo>
                  <a:lnTo>
                    <a:pt x="2007636" y="908036"/>
                  </a:lnTo>
                  <a:lnTo>
                    <a:pt x="2001958" y="860600"/>
                  </a:lnTo>
                  <a:lnTo>
                    <a:pt x="1994100" y="813868"/>
                  </a:lnTo>
                  <a:lnTo>
                    <a:pt x="1984115" y="767892"/>
                  </a:lnTo>
                  <a:lnTo>
                    <a:pt x="1972055" y="722724"/>
                  </a:lnTo>
                  <a:lnTo>
                    <a:pt x="1957973" y="678417"/>
                  </a:lnTo>
                  <a:lnTo>
                    <a:pt x="1941923" y="635025"/>
                  </a:lnTo>
                  <a:lnTo>
                    <a:pt x="1923956" y="592598"/>
                  </a:lnTo>
                  <a:lnTo>
                    <a:pt x="1904125" y="551191"/>
                  </a:lnTo>
                  <a:lnTo>
                    <a:pt x="1882484" y="510856"/>
                  </a:lnTo>
                  <a:lnTo>
                    <a:pt x="1859084" y="471645"/>
                  </a:lnTo>
                  <a:lnTo>
                    <a:pt x="1833978" y="433611"/>
                  </a:lnTo>
                  <a:lnTo>
                    <a:pt x="1807220" y="396807"/>
                  </a:lnTo>
                  <a:lnTo>
                    <a:pt x="1778861" y="361285"/>
                  </a:lnTo>
                  <a:lnTo>
                    <a:pt x="1748955" y="327098"/>
                  </a:lnTo>
                  <a:lnTo>
                    <a:pt x="1717555" y="294298"/>
                  </a:lnTo>
                  <a:lnTo>
                    <a:pt x="1684712" y="262939"/>
                  </a:lnTo>
                  <a:lnTo>
                    <a:pt x="1650480" y="233072"/>
                  </a:lnTo>
                  <a:lnTo>
                    <a:pt x="1614911" y="204751"/>
                  </a:lnTo>
                  <a:lnTo>
                    <a:pt x="1578058" y="178028"/>
                  </a:lnTo>
                  <a:lnTo>
                    <a:pt x="1539974" y="152955"/>
                  </a:lnTo>
                  <a:lnTo>
                    <a:pt x="1500712" y="129586"/>
                  </a:lnTo>
                  <a:lnTo>
                    <a:pt x="1460324" y="107973"/>
                  </a:lnTo>
                  <a:lnTo>
                    <a:pt x="1418862" y="88169"/>
                  </a:lnTo>
                  <a:lnTo>
                    <a:pt x="1376380" y="70226"/>
                  </a:lnTo>
                  <a:lnTo>
                    <a:pt x="1332931" y="54196"/>
                  </a:lnTo>
                  <a:lnTo>
                    <a:pt x="1288566" y="40133"/>
                  </a:lnTo>
                  <a:lnTo>
                    <a:pt x="1243340" y="28089"/>
                  </a:lnTo>
                  <a:lnTo>
                    <a:pt x="1197303" y="18117"/>
                  </a:lnTo>
                  <a:lnTo>
                    <a:pt x="1150510" y="10270"/>
                  </a:lnTo>
                  <a:lnTo>
                    <a:pt x="1103012" y="4599"/>
                  </a:lnTo>
                  <a:lnTo>
                    <a:pt x="1054863" y="1158"/>
                  </a:lnTo>
                  <a:lnTo>
                    <a:pt x="1006115" y="0"/>
                  </a:lnTo>
                  <a:close/>
                </a:path>
              </a:pathLst>
            </a:custGeom>
            <a:solidFill>
              <a:srgbClr val="F5B2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726002" y="8421939"/>
              <a:ext cx="2012314" cy="2009775"/>
            </a:xfrm>
            <a:custGeom>
              <a:avLst/>
              <a:gdLst/>
              <a:ahLst/>
              <a:cxnLst/>
              <a:rect l="l" t="t" r="r" b="b"/>
              <a:pathLst>
                <a:path w="2012315" h="2009775">
                  <a:moveTo>
                    <a:pt x="1006126" y="0"/>
                  </a:moveTo>
                  <a:lnTo>
                    <a:pt x="957378" y="1158"/>
                  </a:lnTo>
                  <a:lnTo>
                    <a:pt x="909229" y="4599"/>
                  </a:lnTo>
                  <a:lnTo>
                    <a:pt x="861732" y="10270"/>
                  </a:lnTo>
                  <a:lnTo>
                    <a:pt x="814938" y="18118"/>
                  </a:lnTo>
                  <a:lnTo>
                    <a:pt x="768902" y="28090"/>
                  </a:lnTo>
                  <a:lnTo>
                    <a:pt x="723675" y="40134"/>
                  </a:lnTo>
                  <a:lnTo>
                    <a:pt x="679311" y="54197"/>
                  </a:lnTo>
                  <a:lnTo>
                    <a:pt x="635861" y="70227"/>
                  </a:lnTo>
                  <a:lnTo>
                    <a:pt x="593379" y="88171"/>
                  </a:lnTo>
                  <a:lnTo>
                    <a:pt x="551918" y="107976"/>
                  </a:lnTo>
                  <a:lnTo>
                    <a:pt x="511530" y="129589"/>
                  </a:lnTo>
                  <a:lnTo>
                    <a:pt x="472267" y="152958"/>
                  </a:lnTo>
                  <a:lnTo>
                    <a:pt x="434183" y="178031"/>
                  </a:lnTo>
                  <a:lnTo>
                    <a:pt x="397330" y="204755"/>
                  </a:lnTo>
                  <a:lnTo>
                    <a:pt x="361762" y="233076"/>
                  </a:lnTo>
                  <a:lnTo>
                    <a:pt x="327530" y="262944"/>
                  </a:lnTo>
                  <a:lnTo>
                    <a:pt x="294687" y="294303"/>
                  </a:lnTo>
                  <a:lnTo>
                    <a:pt x="263286" y="327103"/>
                  </a:lnTo>
                  <a:lnTo>
                    <a:pt x="233380" y="361291"/>
                  </a:lnTo>
                  <a:lnTo>
                    <a:pt x="205022" y="396813"/>
                  </a:lnTo>
                  <a:lnTo>
                    <a:pt x="178263" y="433618"/>
                  </a:lnTo>
                  <a:lnTo>
                    <a:pt x="153158" y="471653"/>
                  </a:lnTo>
                  <a:lnTo>
                    <a:pt x="129758" y="510864"/>
                  </a:lnTo>
                  <a:lnTo>
                    <a:pt x="108116" y="551200"/>
                  </a:lnTo>
                  <a:lnTo>
                    <a:pt x="88286" y="592607"/>
                  </a:lnTo>
                  <a:lnTo>
                    <a:pt x="70319" y="635034"/>
                  </a:lnTo>
                  <a:lnTo>
                    <a:pt x="54268" y="678427"/>
                  </a:lnTo>
                  <a:lnTo>
                    <a:pt x="40186" y="722733"/>
                  </a:lnTo>
                  <a:lnTo>
                    <a:pt x="28127" y="767901"/>
                  </a:lnTo>
                  <a:lnTo>
                    <a:pt x="18141" y="813878"/>
                  </a:lnTo>
                  <a:lnTo>
                    <a:pt x="10283" y="860611"/>
                  </a:lnTo>
                  <a:lnTo>
                    <a:pt x="4605" y="908046"/>
                  </a:lnTo>
                  <a:lnTo>
                    <a:pt x="1160" y="956133"/>
                  </a:lnTo>
                  <a:lnTo>
                    <a:pt x="0" y="1004817"/>
                  </a:lnTo>
                  <a:lnTo>
                    <a:pt x="1160" y="1053501"/>
                  </a:lnTo>
                  <a:lnTo>
                    <a:pt x="4605" y="1101588"/>
                  </a:lnTo>
                  <a:lnTo>
                    <a:pt x="10283" y="1149023"/>
                  </a:lnTo>
                  <a:lnTo>
                    <a:pt x="18141" y="1195756"/>
                  </a:lnTo>
                  <a:lnTo>
                    <a:pt x="28127" y="1241732"/>
                  </a:lnTo>
                  <a:lnTo>
                    <a:pt x="40186" y="1286900"/>
                  </a:lnTo>
                  <a:lnTo>
                    <a:pt x="54268" y="1331206"/>
                  </a:lnTo>
                  <a:lnTo>
                    <a:pt x="70319" y="1374599"/>
                  </a:lnTo>
                  <a:lnTo>
                    <a:pt x="88286" y="1417025"/>
                  </a:lnTo>
                  <a:lnTo>
                    <a:pt x="108116" y="1458432"/>
                  </a:lnTo>
                  <a:lnTo>
                    <a:pt x="129758" y="1498768"/>
                  </a:lnTo>
                  <a:lnTo>
                    <a:pt x="153158" y="1537979"/>
                  </a:lnTo>
                  <a:lnTo>
                    <a:pt x="178263" y="1576013"/>
                  </a:lnTo>
                  <a:lnTo>
                    <a:pt x="205022" y="1612817"/>
                  </a:lnTo>
                  <a:lnTo>
                    <a:pt x="233380" y="1648339"/>
                  </a:lnTo>
                  <a:lnTo>
                    <a:pt x="263286" y="1682526"/>
                  </a:lnTo>
                  <a:lnTo>
                    <a:pt x="294687" y="1715326"/>
                  </a:lnTo>
                  <a:lnTo>
                    <a:pt x="327530" y="1746685"/>
                  </a:lnTo>
                  <a:lnTo>
                    <a:pt x="361762" y="1776552"/>
                  </a:lnTo>
                  <a:lnTo>
                    <a:pt x="397330" y="1804873"/>
                  </a:lnTo>
                  <a:lnTo>
                    <a:pt x="434183" y="1831596"/>
                  </a:lnTo>
                  <a:lnTo>
                    <a:pt x="472267" y="1856668"/>
                  </a:lnTo>
                  <a:lnTo>
                    <a:pt x="511530" y="1880037"/>
                  </a:lnTo>
                  <a:lnTo>
                    <a:pt x="551918" y="1901650"/>
                  </a:lnTo>
                  <a:lnTo>
                    <a:pt x="593379" y="1921455"/>
                  </a:lnTo>
                  <a:lnTo>
                    <a:pt x="635861" y="1939398"/>
                  </a:lnTo>
                  <a:lnTo>
                    <a:pt x="679311" y="1955428"/>
                  </a:lnTo>
                  <a:lnTo>
                    <a:pt x="723675" y="1969490"/>
                  </a:lnTo>
                  <a:lnTo>
                    <a:pt x="768902" y="1981534"/>
                  </a:lnTo>
                  <a:lnTo>
                    <a:pt x="814938" y="1991506"/>
                  </a:lnTo>
                  <a:lnTo>
                    <a:pt x="861732" y="1999354"/>
                  </a:lnTo>
                  <a:lnTo>
                    <a:pt x="909229" y="2005025"/>
                  </a:lnTo>
                  <a:lnTo>
                    <a:pt x="957378" y="2008465"/>
                  </a:lnTo>
                  <a:lnTo>
                    <a:pt x="1006126" y="2009624"/>
                  </a:lnTo>
                  <a:lnTo>
                    <a:pt x="1054873" y="2008465"/>
                  </a:lnTo>
                  <a:lnTo>
                    <a:pt x="1103021" y="2005025"/>
                  </a:lnTo>
                  <a:lnTo>
                    <a:pt x="1150518" y="1999354"/>
                  </a:lnTo>
                  <a:lnTo>
                    <a:pt x="1197310" y="1991506"/>
                  </a:lnTo>
                  <a:lnTo>
                    <a:pt x="1243346" y="1981534"/>
                  </a:lnTo>
                  <a:lnTo>
                    <a:pt x="1288572" y="1969490"/>
                  </a:lnTo>
                  <a:lnTo>
                    <a:pt x="1332936" y="1955428"/>
                  </a:lnTo>
                  <a:lnTo>
                    <a:pt x="1376385" y="1939398"/>
                  </a:lnTo>
                  <a:lnTo>
                    <a:pt x="1418866" y="1921455"/>
                  </a:lnTo>
                  <a:lnTo>
                    <a:pt x="1460327" y="1901650"/>
                  </a:lnTo>
                  <a:lnTo>
                    <a:pt x="1500715" y="1880037"/>
                  </a:lnTo>
                  <a:lnTo>
                    <a:pt x="1539977" y="1856668"/>
                  </a:lnTo>
                  <a:lnTo>
                    <a:pt x="1578061" y="1831596"/>
                  </a:lnTo>
                  <a:lnTo>
                    <a:pt x="1614913" y="1804873"/>
                  </a:lnTo>
                  <a:lnTo>
                    <a:pt x="1650481" y="1776552"/>
                  </a:lnTo>
                  <a:lnTo>
                    <a:pt x="1684713" y="1746685"/>
                  </a:lnTo>
                  <a:lnTo>
                    <a:pt x="1717556" y="1715326"/>
                  </a:lnTo>
                  <a:lnTo>
                    <a:pt x="1748956" y="1682526"/>
                  </a:lnTo>
                  <a:lnTo>
                    <a:pt x="1778862" y="1648339"/>
                  </a:lnTo>
                  <a:lnTo>
                    <a:pt x="1807220" y="1612817"/>
                  </a:lnTo>
                  <a:lnTo>
                    <a:pt x="1833979" y="1576013"/>
                  </a:lnTo>
                  <a:lnTo>
                    <a:pt x="1859084" y="1537979"/>
                  </a:lnTo>
                  <a:lnTo>
                    <a:pt x="1882484" y="1498768"/>
                  </a:lnTo>
                  <a:lnTo>
                    <a:pt x="1904125" y="1458432"/>
                  </a:lnTo>
                  <a:lnTo>
                    <a:pt x="1923956" y="1417025"/>
                  </a:lnTo>
                  <a:lnTo>
                    <a:pt x="1941923" y="1374599"/>
                  </a:lnTo>
                  <a:lnTo>
                    <a:pt x="1957974" y="1331206"/>
                  </a:lnTo>
                  <a:lnTo>
                    <a:pt x="1972055" y="1286900"/>
                  </a:lnTo>
                  <a:lnTo>
                    <a:pt x="1984115" y="1241732"/>
                  </a:lnTo>
                  <a:lnTo>
                    <a:pt x="1994100" y="1195756"/>
                  </a:lnTo>
                  <a:lnTo>
                    <a:pt x="2001958" y="1149023"/>
                  </a:lnTo>
                  <a:lnTo>
                    <a:pt x="2007636" y="1101588"/>
                  </a:lnTo>
                  <a:lnTo>
                    <a:pt x="2011082" y="1053501"/>
                  </a:lnTo>
                  <a:lnTo>
                    <a:pt x="2012242" y="1004817"/>
                  </a:lnTo>
                  <a:lnTo>
                    <a:pt x="2011082" y="956133"/>
                  </a:lnTo>
                  <a:lnTo>
                    <a:pt x="2007636" y="908046"/>
                  </a:lnTo>
                  <a:lnTo>
                    <a:pt x="2001958" y="860611"/>
                  </a:lnTo>
                  <a:lnTo>
                    <a:pt x="1994100" y="813878"/>
                  </a:lnTo>
                  <a:lnTo>
                    <a:pt x="1984115" y="767901"/>
                  </a:lnTo>
                  <a:lnTo>
                    <a:pt x="1972055" y="722733"/>
                  </a:lnTo>
                  <a:lnTo>
                    <a:pt x="1957974" y="678427"/>
                  </a:lnTo>
                  <a:lnTo>
                    <a:pt x="1941923" y="635034"/>
                  </a:lnTo>
                  <a:lnTo>
                    <a:pt x="1923956" y="592607"/>
                  </a:lnTo>
                  <a:lnTo>
                    <a:pt x="1904125" y="551200"/>
                  </a:lnTo>
                  <a:lnTo>
                    <a:pt x="1882484" y="510864"/>
                  </a:lnTo>
                  <a:lnTo>
                    <a:pt x="1859084" y="471653"/>
                  </a:lnTo>
                  <a:lnTo>
                    <a:pt x="1833979" y="433618"/>
                  </a:lnTo>
                  <a:lnTo>
                    <a:pt x="1807220" y="396813"/>
                  </a:lnTo>
                  <a:lnTo>
                    <a:pt x="1778862" y="361291"/>
                  </a:lnTo>
                  <a:lnTo>
                    <a:pt x="1748956" y="327103"/>
                  </a:lnTo>
                  <a:lnTo>
                    <a:pt x="1717556" y="294303"/>
                  </a:lnTo>
                  <a:lnTo>
                    <a:pt x="1684713" y="262944"/>
                  </a:lnTo>
                  <a:lnTo>
                    <a:pt x="1650481" y="233076"/>
                  </a:lnTo>
                  <a:lnTo>
                    <a:pt x="1614913" y="204755"/>
                  </a:lnTo>
                  <a:lnTo>
                    <a:pt x="1578061" y="178031"/>
                  </a:lnTo>
                  <a:lnTo>
                    <a:pt x="1539977" y="152958"/>
                  </a:lnTo>
                  <a:lnTo>
                    <a:pt x="1500715" y="129589"/>
                  </a:lnTo>
                  <a:lnTo>
                    <a:pt x="1460327" y="107976"/>
                  </a:lnTo>
                  <a:lnTo>
                    <a:pt x="1418866" y="88171"/>
                  </a:lnTo>
                  <a:lnTo>
                    <a:pt x="1376385" y="70227"/>
                  </a:lnTo>
                  <a:lnTo>
                    <a:pt x="1332936" y="54197"/>
                  </a:lnTo>
                  <a:lnTo>
                    <a:pt x="1288572" y="40134"/>
                  </a:lnTo>
                  <a:lnTo>
                    <a:pt x="1243346" y="28090"/>
                  </a:lnTo>
                  <a:lnTo>
                    <a:pt x="1197310" y="18118"/>
                  </a:lnTo>
                  <a:lnTo>
                    <a:pt x="1150518" y="10270"/>
                  </a:lnTo>
                  <a:lnTo>
                    <a:pt x="1103021" y="4599"/>
                  </a:lnTo>
                  <a:lnTo>
                    <a:pt x="1054873" y="1158"/>
                  </a:lnTo>
                  <a:lnTo>
                    <a:pt x="100612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610352" y="5896230"/>
            <a:ext cx="86360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dirty="0" sz="3300" spc="1290">
                <a:solidFill>
                  <a:srgbClr val="FFFFFF"/>
                </a:solidFill>
                <a:latin typeface="Microsoft YaHei"/>
                <a:cs typeface="Microsoft YaHei"/>
              </a:rPr>
              <a:t>¤ù</a:t>
            </a:r>
            <a:endParaRPr sz="3300">
              <a:latin typeface="Microsoft YaHei"/>
              <a:cs typeface="Microsoft YaHei"/>
            </a:endParaRPr>
          </a:p>
          <a:p>
            <a:pPr marL="12700">
              <a:lnSpc>
                <a:spcPts val="3960"/>
              </a:lnSpc>
            </a:pPr>
            <a:r>
              <a:rPr dirty="0" sz="3300" spc="850">
                <a:solidFill>
                  <a:srgbClr val="FFFFFF"/>
                </a:solidFill>
                <a:latin typeface="Microsoft YaHei"/>
                <a:cs typeface="Microsoft YaHei"/>
              </a:rPr>
              <a:t>±</a:t>
            </a:r>
            <a:r>
              <a:rPr dirty="0" sz="3300" spc="2560">
                <a:solidFill>
                  <a:srgbClr val="FFFFFF"/>
                </a:solidFill>
                <a:latin typeface="Microsoft YaHei"/>
                <a:cs typeface="Microsoft YaHei"/>
              </a:rPr>
              <a:t>¸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19201" y="8866610"/>
            <a:ext cx="86360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dirty="0" sz="3300" spc="1370">
                <a:solidFill>
                  <a:srgbClr val="FFFFFF"/>
                </a:solidFill>
                <a:latin typeface="Microsoft YaHei"/>
                <a:cs typeface="Microsoft YaHei"/>
              </a:rPr>
              <a:t>ýþ</a:t>
            </a:r>
            <a:endParaRPr sz="3300">
              <a:latin typeface="Microsoft YaHei"/>
              <a:cs typeface="Microsoft YaHei"/>
            </a:endParaRPr>
          </a:p>
          <a:p>
            <a:pPr marL="12700">
              <a:lnSpc>
                <a:spcPts val="3960"/>
              </a:lnSpc>
            </a:pPr>
            <a:r>
              <a:rPr dirty="0" sz="3300" spc="1360">
                <a:solidFill>
                  <a:srgbClr val="FFFFFF"/>
                </a:solidFill>
                <a:latin typeface="Microsoft YaHei"/>
                <a:cs typeface="Microsoft YaHei"/>
              </a:rPr>
              <a:t>4</a:t>
            </a:r>
            <a:r>
              <a:rPr dirty="0" sz="3300" spc="1645">
                <a:solidFill>
                  <a:srgbClr val="FFFFFF"/>
                </a:solidFill>
                <a:latin typeface="Microsoft YaHei"/>
                <a:cs typeface="Microsoft YaHei"/>
              </a:rPr>
              <a:t>„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36315" y="5895392"/>
            <a:ext cx="1030605" cy="123698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0"/>
              </a:spcBef>
            </a:pPr>
            <a:r>
              <a:rPr dirty="0" sz="3950" spc="650" b="1">
                <a:solidFill>
                  <a:srgbClr val="FFFFFF"/>
                </a:solidFill>
                <a:latin typeface="Microsoft YaHei"/>
                <a:cs typeface="Microsoft YaHei"/>
              </a:rPr>
              <a:t>¾¿  </a:t>
            </a:r>
            <a:r>
              <a:rPr dirty="0" sz="3950" spc="985" b="1">
                <a:solidFill>
                  <a:srgbClr val="FFFFFF"/>
                </a:solidFill>
                <a:latin typeface="Microsoft YaHei"/>
                <a:cs typeface="Microsoft YaHei"/>
              </a:rPr>
              <a:t>ÀÁ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9316" y="2320212"/>
            <a:ext cx="3357879" cy="1533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dirty="0" sz="3300" spc="1280">
                <a:solidFill>
                  <a:srgbClr val="040000"/>
                </a:solidFill>
                <a:latin typeface="Microsoft YaHei"/>
                <a:cs typeface="Microsoft YaHei"/>
              </a:rPr>
              <a:t>¹‘ÏÐ</a:t>
            </a:r>
            <a:endParaRPr sz="3300">
              <a:latin typeface="Microsoft YaHei"/>
              <a:cs typeface="Microsoft YaHei"/>
            </a:endParaRPr>
          </a:p>
          <a:p>
            <a:pPr marL="12700">
              <a:lnSpc>
                <a:spcPts val="3960"/>
              </a:lnSpc>
              <a:tabLst>
                <a:tab pos="2506980" algn="l"/>
              </a:tabLst>
            </a:pPr>
            <a:r>
              <a:rPr dirty="0" sz="3300" spc="1750">
                <a:solidFill>
                  <a:srgbClr val="040000"/>
                </a:solidFill>
                <a:latin typeface="Microsoft YaHei"/>
                <a:cs typeface="Microsoft YaHei"/>
              </a:rPr>
              <a:t>º</a:t>
            </a:r>
            <a:r>
              <a:rPr dirty="0" sz="3300" spc="1590">
                <a:solidFill>
                  <a:srgbClr val="040000"/>
                </a:solidFill>
                <a:latin typeface="Microsoft YaHei"/>
                <a:cs typeface="Microsoft YaHei"/>
              </a:rPr>
              <a:t>„Â‹</a:t>
            </a:r>
            <a:r>
              <a:rPr dirty="0" sz="3300" spc="1590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3300" spc="425">
                <a:solidFill>
                  <a:srgbClr val="FFFFFF"/>
                </a:solidFill>
                <a:latin typeface="Microsoft YaHei"/>
                <a:cs typeface="Microsoft YaHei"/>
              </a:rPr>
              <a:t>&amp;</a:t>
            </a:r>
            <a:r>
              <a:rPr dirty="0" sz="3300" spc="1425">
                <a:solidFill>
                  <a:srgbClr val="FFFFFF"/>
                </a:solidFill>
                <a:latin typeface="Microsoft YaHei"/>
                <a:cs typeface="Microsoft YaHei"/>
              </a:rPr>
              <a:t>è</a:t>
            </a:r>
            <a:endParaRPr sz="3300">
              <a:latin typeface="Microsoft YaHei"/>
              <a:cs typeface="Microsoft YaHei"/>
            </a:endParaRPr>
          </a:p>
          <a:p>
            <a:pPr marL="12700">
              <a:lnSpc>
                <a:spcPts val="3960"/>
              </a:lnSpc>
              <a:tabLst>
                <a:tab pos="2506980" algn="l"/>
              </a:tabLst>
            </a:pPr>
            <a:r>
              <a:rPr dirty="0" sz="3300" spc="1460">
                <a:solidFill>
                  <a:srgbClr val="040000"/>
                </a:solidFill>
                <a:latin typeface="Microsoft YaHei"/>
                <a:cs typeface="Microsoft YaHei"/>
              </a:rPr>
              <a:t>»</a:t>
            </a:r>
            <a:r>
              <a:rPr dirty="0" sz="3300" spc="1360">
                <a:solidFill>
                  <a:srgbClr val="040000"/>
                </a:solidFill>
                <a:latin typeface="Microsoft YaHei"/>
                <a:cs typeface="Microsoft YaHei"/>
              </a:rPr>
              <a:t>£</a:t>
            </a:r>
            <a:r>
              <a:rPr dirty="0" sz="3300" spc="15">
                <a:solidFill>
                  <a:srgbClr val="040000"/>
                </a:solidFill>
                <a:latin typeface="Microsoft YaHei"/>
                <a:cs typeface="Microsoft YaHei"/>
              </a:rPr>
              <a:t>¼½</a:t>
            </a:r>
            <a:r>
              <a:rPr dirty="0" sz="3300" spc="15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3300" spc="830">
                <a:solidFill>
                  <a:srgbClr val="FFFFFF"/>
                </a:solidFill>
                <a:latin typeface="Microsoft YaHei"/>
                <a:cs typeface="Microsoft YaHei"/>
              </a:rPr>
              <a:t>Ú</a:t>
            </a:r>
            <a:r>
              <a:rPr dirty="0" sz="3300" spc="2450">
                <a:solidFill>
                  <a:srgbClr val="FFFFFF"/>
                </a:solidFill>
                <a:latin typeface="Microsoft YaHei"/>
                <a:cs typeface="Microsoft YaHei"/>
              </a:rPr>
              <a:t>'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53395" y="5700215"/>
            <a:ext cx="1701164" cy="1533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3300" spc="2320">
                <a:solidFill>
                  <a:srgbClr val="040000"/>
                </a:solidFill>
                <a:latin typeface="Microsoft YaHei"/>
                <a:cs typeface="Microsoft YaHei"/>
              </a:rPr>
              <a:t></a:t>
            </a:r>
            <a:r>
              <a:rPr dirty="0" sz="3300" spc="1480">
                <a:solidFill>
                  <a:srgbClr val="040000"/>
                </a:solidFill>
                <a:latin typeface="Microsoft YaHei"/>
                <a:cs typeface="Microsoft YaHei"/>
              </a:rPr>
              <a:t>E</a:t>
            </a:r>
            <a:r>
              <a:rPr dirty="0" sz="3300" spc="615">
                <a:solidFill>
                  <a:srgbClr val="040000"/>
                </a:solidFill>
                <a:latin typeface="Microsoft YaHei"/>
                <a:cs typeface="Microsoft YaHei"/>
              </a:rPr>
              <a:t>¾¿  </a:t>
            </a:r>
            <a:r>
              <a:rPr dirty="0" sz="3300" spc="1205">
                <a:solidFill>
                  <a:srgbClr val="040000"/>
                </a:solidFill>
                <a:latin typeface="Microsoft YaHei"/>
                <a:cs typeface="Microsoft YaHei"/>
              </a:rPr>
              <a:t>Žè?ƒ  </a:t>
            </a:r>
            <a:r>
              <a:rPr dirty="0" sz="3300" spc="975">
                <a:solidFill>
                  <a:srgbClr val="040000"/>
                </a:solidFill>
                <a:latin typeface="Microsoft YaHei"/>
                <a:cs typeface="Microsoft YaHei"/>
              </a:rPr>
              <a:t>ÀÁÂ</a:t>
            </a:r>
            <a:r>
              <a:rPr dirty="0" sz="3300" spc="605">
                <a:solidFill>
                  <a:srgbClr val="040000"/>
                </a:solidFill>
                <a:latin typeface="Microsoft YaHei"/>
                <a:cs typeface="Microsoft YaHei"/>
              </a:rPr>
              <a:t>Ò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69467" y="5713617"/>
            <a:ext cx="1868805" cy="16891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1145" b="1">
                <a:solidFill>
                  <a:srgbClr val="040000"/>
                </a:solidFill>
                <a:latin typeface="Microsoft YaHei"/>
                <a:cs typeface="Microsoft YaHei"/>
              </a:rPr>
              <a:t>Â¿¾¿</a:t>
            </a:r>
            <a:endParaRPr sz="3600">
              <a:latin typeface="Microsoft YaHei"/>
              <a:cs typeface="Microsoft YaHei"/>
            </a:endParaRPr>
          </a:p>
          <a:p>
            <a:pPr marL="12700" marR="5080">
              <a:lnSpc>
                <a:spcPct val="101200"/>
              </a:lnSpc>
            </a:pPr>
            <a:r>
              <a:rPr dirty="0" sz="3600" spc="1215" b="1">
                <a:solidFill>
                  <a:srgbClr val="040000"/>
                </a:solidFill>
                <a:latin typeface="Microsoft YaHei"/>
                <a:cs typeface="Microsoft YaHei"/>
              </a:rPr>
              <a:t>­&amp;­«  </a:t>
            </a:r>
            <a:r>
              <a:rPr dirty="0" sz="3600" spc="1280" b="1">
                <a:solidFill>
                  <a:srgbClr val="040000"/>
                </a:solidFill>
                <a:latin typeface="Microsoft YaHei"/>
                <a:cs typeface="Microsoft YaHei"/>
              </a:rPr>
              <a:t>Ã?­®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54631" y="8451964"/>
            <a:ext cx="1701164" cy="1533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3960"/>
              </a:lnSpc>
              <a:spcBef>
                <a:spcPts val="95"/>
              </a:spcBef>
            </a:pPr>
            <a:r>
              <a:rPr dirty="0" sz="3300" spc="975">
                <a:solidFill>
                  <a:srgbClr val="040000"/>
                </a:solidFill>
                <a:latin typeface="Microsoft YaHei"/>
                <a:cs typeface="Microsoft YaHei"/>
              </a:rPr>
              <a:t>ÃÄ</a:t>
            </a:r>
            <a:endParaRPr sz="3300">
              <a:latin typeface="Microsoft YaHei"/>
              <a:cs typeface="Microsoft YaHei"/>
            </a:endParaRPr>
          </a:p>
          <a:p>
            <a:pPr algn="ctr" marL="12700" marR="5080">
              <a:lnSpc>
                <a:spcPts val="3960"/>
              </a:lnSpc>
              <a:spcBef>
                <a:spcPts val="95"/>
              </a:spcBef>
            </a:pPr>
            <a:r>
              <a:rPr dirty="0" sz="3300" spc="1950">
                <a:solidFill>
                  <a:srgbClr val="040000"/>
                </a:solidFill>
                <a:latin typeface="Microsoft YaHei"/>
                <a:cs typeface="Microsoft YaHei"/>
              </a:rPr>
              <a:t>°</a:t>
            </a:r>
            <a:r>
              <a:rPr dirty="0" sz="3300" spc="1260">
                <a:solidFill>
                  <a:srgbClr val="040000"/>
                </a:solidFill>
                <a:latin typeface="Microsoft YaHei"/>
                <a:cs typeface="Microsoft YaHei"/>
              </a:rPr>
              <a:t>ü</a:t>
            </a:r>
            <a:r>
              <a:rPr dirty="0" sz="3300" spc="400">
                <a:solidFill>
                  <a:srgbClr val="040000"/>
                </a:solidFill>
                <a:latin typeface="Microsoft YaHei"/>
                <a:cs typeface="Microsoft YaHei"/>
              </a:rPr>
              <a:t>ÅÆ  </a:t>
            </a:r>
            <a:r>
              <a:rPr dirty="0" sz="3300" spc="1390">
                <a:solidFill>
                  <a:srgbClr val="040000"/>
                </a:solidFill>
                <a:latin typeface="Microsoft YaHei"/>
                <a:cs typeface="Microsoft YaHei"/>
              </a:rPr>
              <a:t>Š</a:t>
            </a:r>
            <a:r>
              <a:rPr dirty="0" sz="3300" spc="2500">
                <a:solidFill>
                  <a:srgbClr val="040000"/>
                </a:solidFill>
                <a:latin typeface="Microsoft YaHei"/>
                <a:cs typeface="Microsoft YaHei"/>
              </a:rPr>
              <a:t>.</a:t>
            </a:r>
            <a:r>
              <a:rPr dirty="0" sz="3300" spc="1090">
                <a:solidFill>
                  <a:srgbClr val="040000"/>
                </a:solidFill>
                <a:latin typeface="Microsoft YaHei"/>
                <a:cs typeface="Microsoft YaHei"/>
              </a:rPr>
              <a:t>Ç</a:t>
            </a:r>
            <a:r>
              <a:rPr dirty="0" sz="3300" spc="975">
                <a:solidFill>
                  <a:srgbClr val="040000"/>
                </a:solidFill>
                <a:latin typeface="Microsoft YaHei"/>
                <a:cs typeface="Microsoft YaHei"/>
              </a:rPr>
              <a:t>Å</a:t>
            </a:r>
            <a:endParaRPr sz="330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74007" y="3831018"/>
            <a:ext cx="3738879" cy="2740025"/>
            <a:chOff x="7074007" y="3831018"/>
            <a:chExt cx="3738879" cy="2740025"/>
          </a:xfrm>
        </p:grpSpPr>
        <p:sp>
          <p:nvSpPr>
            <p:cNvPr id="18" name="object 18"/>
            <p:cNvSpPr/>
            <p:nvPr/>
          </p:nvSpPr>
          <p:spPr>
            <a:xfrm>
              <a:off x="7110655" y="6425636"/>
              <a:ext cx="3229610" cy="108585"/>
            </a:xfrm>
            <a:custGeom>
              <a:avLst/>
              <a:gdLst/>
              <a:ahLst/>
              <a:cxnLst/>
              <a:rect l="l" t="t" r="r" b="b"/>
              <a:pathLst>
                <a:path w="3229609" h="108584">
                  <a:moveTo>
                    <a:pt x="0" y="0"/>
                  </a:moveTo>
                  <a:lnTo>
                    <a:pt x="3229011" y="108363"/>
                  </a:lnTo>
                </a:path>
              </a:pathLst>
            </a:custGeom>
            <a:ln w="73296">
              <a:solidFill>
                <a:srgbClr val="AAD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403899" y="3867666"/>
              <a:ext cx="2372360" cy="1614805"/>
            </a:xfrm>
            <a:custGeom>
              <a:avLst/>
              <a:gdLst/>
              <a:ahLst/>
              <a:cxnLst/>
              <a:rect l="l" t="t" r="r" b="b"/>
              <a:pathLst>
                <a:path w="2372359" h="1614804">
                  <a:moveTo>
                    <a:pt x="0" y="0"/>
                  </a:moveTo>
                  <a:lnTo>
                    <a:pt x="2371854" y="1614442"/>
                  </a:lnTo>
                </a:path>
              </a:pathLst>
            </a:custGeom>
            <a:ln w="73296">
              <a:solidFill>
                <a:srgbClr val="FDD8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470" y="678378"/>
            <a:ext cx="1111948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1500" b="1">
                <a:solidFill>
                  <a:srgbClr val="040000"/>
                </a:solidFill>
                <a:latin typeface="Microsoft YaHei"/>
                <a:cs typeface="Microsoft YaHei"/>
              </a:rPr>
              <a:t>pq«¬­®QQ</a:t>
            </a:r>
            <a:r>
              <a:rPr dirty="0" sz="4950" spc="-80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575" b="1">
                <a:solidFill>
                  <a:srgbClr val="040000"/>
                </a:solidFill>
                <a:latin typeface="Microsoft YaHei"/>
                <a:cs typeface="Microsoft YaHei"/>
              </a:rPr>
              <a:t>cÄnÅn@'ÆÇê‘</a:t>
            </a:r>
            <a:endParaRPr sz="495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5470" y="2655281"/>
            <a:ext cx="6464935" cy="2430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865" b="1">
                <a:solidFill>
                  <a:srgbClr val="171616"/>
                </a:solidFill>
                <a:latin typeface="Microsoft YaHei"/>
                <a:cs typeface="Microsoft YaHei"/>
              </a:rPr>
              <a:t>ê‘ÈÉ</a:t>
            </a:r>
            <a:endParaRPr sz="260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870"/>
              </a:spcBef>
              <a:buFont typeface="Arial MT"/>
              <a:buChar char="•"/>
              <a:tabLst>
                <a:tab pos="294640" algn="l"/>
                <a:tab pos="295910" algn="l"/>
              </a:tabLst>
            </a:pPr>
            <a:r>
              <a:rPr dirty="0" sz="2300" spc="1085">
                <a:solidFill>
                  <a:srgbClr val="C55B1A"/>
                </a:solidFill>
                <a:latin typeface="Microsoft YaHei"/>
                <a:cs typeface="Microsoft YaHei"/>
              </a:rPr>
              <a:t>È)ÉÊEkËÌç;™ÍÝÞÎ­flQ&gt;?</a:t>
            </a:r>
            <a:endParaRPr sz="230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455"/>
              </a:spcBef>
              <a:buFont typeface="Arial MT"/>
              <a:buChar char="•"/>
              <a:tabLst>
                <a:tab pos="294640" algn="l"/>
                <a:tab pos="295910" algn="l"/>
              </a:tabLst>
            </a:pPr>
            <a:r>
              <a:rPr dirty="0" sz="2300" spc="1035">
                <a:solidFill>
                  <a:srgbClr val="040000"/>
                </a:solidFill>
                <a:latin typeface="Microsoft YaHei"/>
                <a:cs typeface="Microsoft YaHei"/>
              </a:rPr>
              <a:t>äv9WÏ„EÐÄ³ç;™ÍÑD)¦Ò</a:t>
            </a:r>
            <a:endParaRPr sz="2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  <a:tabLst>
                <a:tab pos="389255" algn="l"/>
              </a:tabLst>
            </a:pPr>
            <a:r>
              <a:rPr dirty="0" sz="2300">
                <a:solidFill>
                  <a:srgbClr val="040000"/>
                </a:solidFill>
                <a:latin typeface="Arial MT"/>
                <a:cs typeface="Arial MT"/>
              </a:rPr>
              <a:t>•	</a:t>
            </a:r>
            <a:r>
              <a:rPr dirty="0" sz="2300" spc="1050">
                <a:solidFill>
                  <a:srgbClr val="040000"/>
                </a:solidFill>
                <a:latin typeface="Microsoft YaHei"/>
                <a:cs typeface="Microsoft YaHei"/>
              </a:rPr>
              <a:t>­‚ÓÔRTÑ,-•</a:t>
            </a:r>
            <a:endParaRPr sz="230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955"/>
              </a:spcBef>
              <a:buFont typeface="Arial MT"/>
              <a:buChar char="•"/>
              <a:tabLst>
                <a:tab pos="294640" algn="l"/>
                <a:tab pos="295910" algn="l"/>
              </a:tabLst>
            </a:pPr>
            <a:r>
              <a:rPr dirty="0" sz="2300" spc="-120">
                <a:solidFill>
                  <a:srgbClr val="040000"/>
                </a:solidFill>
                <a:latin typeface="Microsoft YaHei"/>
                <a:cs typeface="Microsoft YaHei"/>
              </a:rPr>
              <a:t>Õ$Ö$‰×ØÙø‰×ÖÚÛÜ”ø‰×ÖÚÝä^_Þa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5165" y="6743953"/>
            <a:ext cx="4412615" cy="1550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275" b="1">
                <a:solidFill>
                  <a:srgbClr val="171616"/>
                </a:solidFill>
                <a:latin typeface="Microsoft YaHei"/>
                <a:cs typeface="Microsoft YaHei"/>
              </a:rPr>
              <a:t>ÊË«Ì</a:t>
            </a:r>
            <a:endParaRPr sz="260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889"/>
              </a:spcBef>
              <a:buFont typeface="Arial MT"/>
              <a:buChar char="•"/>
              <a:tabLst>
                <a:tab pos="294640" algn="l"/>
                <a:tab pos="295910" algn="l"/>
              </a:tabLst>
            </a:pPr>
            <a:r>
              <a:rPr dirty="0" sz="2300" spc="1060">
                <a:solidFill>
                  <a:srgbClr val="171616"/>
                </a:solidFill>
                <a:latin typeface="Microsoft YaHei"/>
                <a:cs typeface="Microsoft YaHei"/>
              </a:rPr>
              <a:t>›1DEF™ß,-*o</a:t>
            </a:r>
            <a:endParaRPr sz="230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435"/>
              </a:spcBef>
              <a:buFont typeface="Arial MT"/>
              <a:buChar char="•"/>
              <a:tabLst>
                <a:tab pos="294640" algn="l"/>
                <a:tab pos="295910" algn="l"/>
              </a:tabLst>
            </a:pPr>
            <a:r>
              <a:rPr dirty="0" sz="2300" spc="780">
                <a:solidFill>
                  <a:srgbClr val="171616"/>
                </a:solidFill>
                <a:latin typeface="Microsoft YaHei"/>
                <a:cs typeface="Microsoft YaHei"/>
              </a:rPr>
              <a:t>Q¹pÕ</a:t>
            </a:r>
            <a:r>
              <a:rPr dirty="0" sz="2300" spc="865">
                <a:solidFill>
                  <a:srgbClr val="171616"/>
                </a:solidFill>
                <a:latin typeface="Microsoft YaHei"/>
                <a:cs typeface="Microsoft YaHei"/>
              </a:rPr>
              <a:t>B</a:t>
            </a:r>
            <a:r>
              <a:rPr dirty="0" sz="2300" spc="1750">
                <a:solidFill>
                  <a:srgbClr val="171616"/>
                </a:solidFill>
                <a:latin typeface="Microsoft YaHei"/>
                <a:cs typeface="Microsoft YaHei"/>
              </a:rPr>
              <a:t>.</a:t>
            </a:r>
            <a:r>
              <a:rPr dirty="0" sz="2300" spc="1035">
                <a:solidFill>
                  <a:srgbClr val="171616"/>
                </a:solidFill>
                <a:latin typeface="Microsoft YaHei"/>
                <a:cs typeface="Microsoft YaHei"/>
              </a:rPr>
              <a:t>àá</a:t>
            </a:r>
            <a:r>
              <a:rPr dirty="0" sz="2300" spc="670" b="1">
                <a:solidFill>
                  <a:srgbClr val="E71E1F"/>
                </a:solidFill>
                <a:latin typeface="Microsoft YaHei"/>
                <a:cs typeface="Microsoft YaHei"/>
              </a:rPr>
              <a:t>–—pq?N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5165" y="8260850"/>
            <a:ext cx="5585460" cy="1090930"/>
          </a:xfrm>
          <a:prstGeom prst="rect">
            <a:avLst/>
          </a:prstGeom>
        </p:spPr>
        <p:txBody>
          <a:bodyPr wrap="square" lIns="0" tIns="194310" rIns="0" bIns="0" rtlCol="0" vert="horz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1530"/>
              </a:spcBef>
              <a:buFont typeface="Arial MT"/>
              <a:buChar char="•"/>
              <a:tabLst>
                <a:tab pos="294640" algn="l"/>
                <a:tab pos="295910" algn="l"/>
              </a:tabLst>
            </a:pPr>
            <a:r>
              <a:rPr dirty="0" sz="2300" spc="950">
                <a:solidFill>
                  <a:srgbClr val="171616"/>
                </a:solidFill>
                <a:latin typeface="Microsoft YaHei"/>
                <a:cs typeface="Microsoft YaHei"/>
              </a:rPr>
              <a:t>&lt;CsJ</a:t>
            </a:r>
            <a:r>
              <a:rPr dirty="0" sz="2300" spc="950">
                <a:solidFill>
                  <a:srgbClr val="040000"/>
                </a:solidFill>
                <a:latin typeface="Microsoft YaHei"/>
                <a:cs typeface="Microsoft YaHei"/>
              </a:rPr>
              <a:t>âY”ŽèDE</a:t>
            </a:r>
            <a:r>
              <a:rPr dirty="0" sz="2300" spc="950" b="1">
                <a:solidFill>
                  <a:srgbClr val="E71E1F"/>
                </a:solidFill>
                <a:latin typeface="Microsoft YaHei"/>
                <a:cs typeface="Microsoft YaHei"/>
              </a:rPr>
              <a:t>ÍkÎP</a:t>
            </a:r>
            <a:endParaRPr sz="230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1435"/>
              </a:spcBef>
              <a:buFont typeface="Arial MT"/>
              <a:buChar char="•"/>
              <a:tabLst>
                <a:tab pos="294640" algn="l"/>
                <a:tab pos="295910" algn="l"/>
              </a:tabLst>
            </a:pPr>
            <a:r>
              <a:rPr dirty="0" sz="2300" spc="1105">
                <a:solidFill>
                  <a:srgbClr val="040000"/>
                </a:solidFill>
                <a:latin typeface="Microsoft YaHei"/>
                <a:cs typeface="Microsoft YaHei"/>
              </a:rPr>
              <a:t>ã€…,_†”ÝäkËÌå¨ç;…,</a:t>
            </a:r>
            <a:endParaRPr sz="230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579916" y="2679006"/>
            <a:ext cx="10795" cy="7529195"/>
            <a:chOff x="19579916" y="2679006"/>
            <a:chExt cx="10795" cy="7529195"/>
          </a:xfrm>
        </p:grpSpPr>
        <p:sp>
          <p:nvSpPr>
            <p:cNvPr id="7" name="object 7"/>
            <p:cNvSpPr/>
            <p:nvPr/>
          </p:nvSpPr>
          <p:spPr>
            <a:xfrm>
              <a:off x="19579907" y="2679007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5">
                  <a:moveTo>
                    <a:pt x="3492" y="712025"/>
                  </a:moveTo>
                  <a:lnTo>
                    <a:pt x="0" y="712025"/>
                  </a:lnTo>
                  <a:lnTo>
                    <a:pt x="3492" y="722503"/>
                  </a:lnTo>
                  <a:lnTo>
                    <a:pt x="3492" y="712025"/>
                  </a:lnTo>
                  <a:close/>
                </a:path>
                <a:path w="10794" h="743585">
                  <a:moveTo>
                    <a:pt x="3492" y="691095"/>
                  </a:moveTo>
                  <a:lnTo>
                    <a:pt x="0" y="691095"/>
                  </a:lnTo>
                  <a:lnTo>
                    <a:pt x="3492" y="701560"/>
                  </a:lnTo>
                  <a:lnTo>
                    <a:pt x="3492" y="691095"/>
                  </a:lnTo>
                  <a:close/>
                </a:path>
                <a:path w="10794" h="743585">
                  <a:moveTo>
                    <a:pt x="3492" y="670153"/>
                  </a:moveTo>
                  <a:lnTo>
                    <a:pt x="0" y="670153"/>
                  </a:lnTo>
                  <a:lnTo>
                    <a:pt x="3492" y="680618"/>
                  </a:lnTo>
                  <a:lnTo>
                    <a:pt x="3492" y="670153"/>
                  </a:lnTo>
                  <a:close/>
                </a:path>
                <a:path w="10794" h="743585">
                  <a:moveTo>
                    <a:pt x="3492" y="649198"/>
                  </a:moveTo>
                  <a:lnTo>
                    <a:pt x="0" y="649198"/>
                  </a:lnTo>
                  <a:lnTo>
                    <a:pt x="3492" y="659676"/>
                  </a:lnTo>
                  <a:lnTo>
                    <a:pt x="3492" y="649198"/>
                  </a:lnTo>
                  <a:close/>
                </a:path>
                <a:path w="10794" h="743585">
                  <a:moveTo>
                    <a:pt x="3492" y="628256"/>
                  </a:moveTo>
                  <a:lnTo>
                    <a:pt x="0" y="628256"/>
                  </a:lnTo>
                  <a:lnTo>
                    <a:pt x="3492" y="638733"/>
                  </a:lnTo>
                  <a:lnTo>
                    <a:pt x="3492" y="628256"/>
                  </a:lnTo>
                  <a:close/>
                </a:path>
                <a:path w="10794" h="743585">
                  <a:moveTo>
                    <a:pt x="3492" y="607326"/>
                  </a:moveTo>
                  <a:lnTo>
                    <a:pt x="0" y="607326"/>
                  </a:lnTo>
                  <a:lnTo>
                    <a:pt x="3492" y="617791"/>
                  </a:lnTo>
                  <a:lnTo>
                    <a:pt x="3492" y="607326"/>
                  </a:lnTo>
                  <a:close/>
                </a:path>
                <a:path w="10794" h="743585">
                  <a:moveTo>
                    <a:pt x="3492" y="586384"/>
                  </a:moveTo>
                  <a:lnTo>
                    <a:pt x="0" y="586384"/>
                  </a:lnTo>
                  <a:lnTo>
                    <a:pt x="3492" y="596849"/>
                  </a:lnTo>
                  <a:lnTo>
                    <a:pt x="3492" y="586384"/>
                  </a:lnTo>
                  <a:close/>
                </a:path>
                <a:path w="10794" h="743585">
                  <a:moveTo>
                    <a:pt x="3492" y="565429"/>
                  </a:moveTo>
                  <a:lnTo>
                    <a:pt x="0" y="565429"/>
                  </a:lnTo>
                  <a:lnTo>
                    <a:pt x="3492" y="575919"/>
                  </a:lnTo>
                  <a:lnTo>
                    <a:pt x="3492" y="565429"/>
                  </a:lnTo>
                  <a:close/>
                </a:path>
                <a:path w="10794" h="743585">
                  <a:moveTo>
                    <a:pt x="3492" y="544487"/>
                  </a:moveTo>
                  <a:lnTo>
                    <a:pt x="0" y="544487"/>
                  </a:lnTo>
                  <a:lnTo>
                    <a:pt x="3492" y="554964"/>
                  </a:lnTo>
                  <a:lnTo>
                    <a:pt x="3492" y="544487"/>
                  </a:lnTo>
                  <a:close/>
                </a:path>
                <a:path w="10794" h="743585">
                  <a:moveTo>
                    <a:pt x="3492" y="523557"/>
                  </a:moveTo>
                  <a:lnTo>
                    <a:pt x="0" y="523557"/>
                  </a:lnTo>
                  <a:lnTo>
                    <a:pt x="3492" y="534022"/>
                  </a:lnTo>
                  <a:lnTo>
                    <a:pt x="3492" y="523557"/>
                  </a:lnTo>
                  <a:close/>
                </a:path>
                <a:path w="10794" h="743585">
                  <a:moveTo>
                    <a:pt x="3492" y="502615"/>
                  </a:moveTo>
                  <a:lnTo>
                    <a:pt x="0" y="502615"/>
                  </a:lnTo>
                  <a:lnTo>
                    <a:pt x="3492" y="513080"/>
                  </a:lnTo>
                  <a:lnTo>
                    <a:pt x="3492" y="502615"/>
                  </a:lnTo>
                  <a:close/>
                </a:path>
                <a:path w="10794" h="743585">
                  <a:moveTo>
                    <a:pt x="3492" y="481672"/>
                  </a:moveTo>
                  <a:lnTo>
                    <a:pt x="0" y="481672"/>
                  </a:lnTo>
                  <a:lnTo>
                    <a:pt x="3492" y="492150"/>
                  </a:lnTo>
                  <a:lnTo>
                    <a:pt x="3492" y="481672"/>
                  </a:lnTo>
                  <a:close/>
                </a:path>
                <a:path w="10794" h="743585">
                  <a:moveTo>
                    <a:pt x="3492" y="460730"/>
                  </a:moveTo>
                  <a:lnTo>
                    <a:pt x="0" y="460730"/>
                  </a:lnTo>
                  <a:lnTo>
                    <a:pt x="3492" y="471195"/>
                  </a:lnTo>
                  <a:lnTo>
                    <a:pt x="3492" y="460730"/>
                  </a:lnTo>
                  <a:close/>
                </a:path>
                <a:path w="10794" h="743585">
                  <a:moveTo>
                    <a:pt x="3492" y="439788"/>
                  </a:moveTo>
                  <a:lnTo>
                    <a:pt x="0" y="439788"/>
                  </a:lnTo>
                  <a:lnTo>
                    <a:pt x="3492" y="450253"/>
                  </a:lnTo>
                  <a:lnTo>
                    <a:pt x="3492" y="439788"/>
                  </a:lnTo>
                  <a:close/>
                </a:path>
                <a:path w="10794" h="743585">
                  <a:moveTo>
                    <a:pt x="3492" y="418846"/>
                  </a:moveTo>
                  <a:lnTo>
                    <a:pt x="0" y="418846"/>
                  </a:lnTo>
                  <a:lnTo>
                    <a:pt x="3492" y="429310"/>
                  </a:lnTo>
                  <a:lnTo>
                    <a:pt x="3492" y="418846"/>
                  </a:lnTo>
                  <a:close/>
                </a:path>
                <a:path w="10794" h="743585">
                  <a:moveTo>
                    <a:pt x="3492" y="397903"/>
                  </a:moveTo>
                  <a:lnTo>
                    <a:pt x="0" y="397903"/>
                  </a:lnTo>
                  <a:lnTo>
                    <a:pt x="3492" y="408381"/>
                  </a:lnTo>
                  <a:lnTo>
                    <a:pt x="3492" y="397903"/>
                  </a:lnTo>
                  <a:close/>
                </a:path>
                <a:path w="10794" h="743585">
                  <a:moveTo>
                    <a:pt x="3492" y="376961"/>
                  </a:moveTo>
                  <a:lnTo>
                    <a:pt x="0" y="376961"/>
                  </a:lnTo>
                  <a:lnTo>
                    <a:pt x="3492" y="387438"/>
                  </a:lnTo>
                  <a:lnTo>
                    <a:pt x="3492" y="376961"/>
                  </a:lnTo>
                  <a:close/>
                </a:path>
                <a:path w="10794" h="743585">
                  <a:moveTo>
                    <a:pt x="3492" y="356019"/>
                  </a:moveTo>
                  <a:lnTo>
                    <a:pt x="0" y="356019"/>
                  </a:lnTo>
                  <a:lnTo>
                    <a:pt x="3492" y="366483"/>
                  </a:lnTo>
                  <a:lnTo>
                    <a:pt x="3492" y="356019"/>
                  </a:lnTo>
                  <a:close/>
                </a:path>
                <a:path w="10794" h="743585">
                  <a:moveTo>
                    <a:pt x="3492" y="335076"/>
                  </a:moveTo>
                  <a:lnTo>
                    <a:pt x="0" y="335076"/>
                  </a:lnTo>
                  <a:lnTo>
                    <a:pt x="3492" y="345554"/>
                  </a:lnTo>
                  <a:lnTo>
                    <a:pt x="3492" y="335076"/>
                  </a:lnTo>
                  <a:close/>
                </a:path>
                <a:path w="10794" h="743585">
                  <a:moveTo>
                    <a:pt x="3492" y="314134"/>
                  </a:moveTo>
                  <a:lnTo>
                    <a:pt x="0" y="314134"/>
                  </a:lnTo>
                  <a:lnTo>
                    <a:pt x="3492" y="324612"/>
                  </a:lnTo>
                  <a:lnTo>
                    <a:pt x="3492" y="314134"/>
                  </a:lnTo>
                  <a:close/>
                </a:path>
                <a:path w="10794" h="743585">
                  <a:moveTo>
                    <a:pt x="3492" y="293192"/>
                  </a:moveTo>
                  <a:lnTo>
                    <a:pt x="0" y="293192"/>
                  </a:lnTo>
                  <a:lnTo>
                    <a:pt x="3492" y="303669"/>
                  </a:lnTo>
                  <a:lnTo>
                    <a:pt x="3492" y="293192"/>
                  </a:lnTo>
                  <a:close/>
                </a:path>
                <a:path w="10794" h="743585">
                  <a:moveTo>
                    <a:pt x="3492" y="272249"/>
                  </a:moveTo>
                  <a:lnTo>
                    <a:pt x="0" y="272249"/>
                  </a:lnTo>
                  <a:lnTo>
                    <a:pt x="3492" y="282714"/>
                  </a:lnTo>
                  <a:lnTo>
                    <a:pt x="3492" y="272249"/>
                  </a:lnTo>
                  <a:close/>
                </a:path>
                <a:path w="10794" h="743585">
                  <a:moveTo>
                    <a:pt x="3492" y="251307"/>
                  </a:moveTo>
                  <a:lnTo>
                    <a:pt x="0" y="251307"/>
                  </a:lnTo>
                  <a:lnTo>
                    <a:pt x="3492" y="261785"/>
                  </a:lnTo>
                  <a:lnTo>
                    <a:pt x="3492" y="251307"/>
                  </a:lnTo>
                  <a:close/>
                </a:path>
                <a:path w="10794" h="743585">
                  <a:moveTo>
                    <a:pt x="3492" y="230365"/>
                  </a:moveTo>
                  <a:lnTo>
                    <a:pt x="0" y="230365"/>
                  </a:lnTo>
                  <a:lnTo>
                    <a:pt x="3492" y="240842"/>
                  </a:lnTo>
                  <a:lnTo>
                    <a:pt x="3492" y="230365"/>
                  </a:lnTo>
                  <a:close/>
                </a:path>
                <a:path w="10794" h="743585">
                  <a:moveTo>
                    <a:pt x="3492" y="209435"/>
                  </a:moveTo>
                  <a:lnTo>
                    <a:pt x="0" y="209435"/>
                  </a:lnTo>
                  <a:lnTo>
                    <a:pt x="3492" y="219900"/>
                  </a:lnTo>
                  <a:lnTo>
                    <a:pt x="3492" y="209435"/>
                  </a:lnTo>
                  <a:close/>
                </a:path>
                <a:path w="10794" h="743585">
                  <a:moveTo>
                    <a:pt x="3492" y="188480"/>
                  </a:moveTo>
                  <a:lnTo>
                    <a:pt x="0" y="188480"/>
                  </a:lnTo>
                  <a:lnTo>
                    <a:pt x="3492" y="198958"/>
                  </a:lnTo>
                  <a:lnTo>
                    <a:pt x="3492" y="188480"/>
                  </a:lnTo>
                  <a:close/>
                </a:path>
                <a:path w="10794" h="743585">
                  <a:moveTo>
                    <a:pt x="3492" y="167538"/>
                  </a:moveTo>
                  <a:lnTo>
                    <a:pt x="0" y="167538"/>
                  </a:lnTo>
                  <a:lnTo>
                    <a:pt x="3492" y="178015"/>
                  </a:lnTo>
                  <a:lnTo>
                    <a:pt x="3492" y="167538"/>
                  </a:lnTo>
                  <a:close/>
                </a:path>
                <a:path w="10794" h="743585">
                  <a:moveTo>
                    <a:pt x="3492" y="146596"/>
                  </a:moveTo>
                  <a:lnTo>
                    <a:pt x="0" y="146596"/>
                  </a:lnTo>
                  <a:lnTo>
                    <a:pt x="3492" y="157073"/>
                  </a:lnTo>
                  <a:lnTo>
                    <a:pt x="3492" y="146596"/>
                  </a:lnTo>
                  <a:close/>
                </a:path>
                <a:path w="10794" h="743585">
                  <a:moveTo>
                    <a:pt x="3492" y="125666"/>
                  </a:moveTo>
                  <a:lnTo>
                    <a:pt x="0" y="125666"/>
                  </a:lnTo>
                  <a:lnTo>
                    <a:pt x="3492" y="136131"/>
                  </a:lnTo>
                  <a:lnTo>
                    <a:pt x="3492" y="125666"/>
                  </a:lnTo>
                  <a:close/>
                </a:path>
                <a:path w="10794" h="743585">
                  <a:moveTo>
                    <a:pt x="3492" y="104724"/>
                  </a:moveTo>
                  <a:lnTo>
                    <a:pt x="0" y="104724"/>
                  </a:lnTo>
                  <a:lnTo>
                    <a:pt x="3492" y="115189"/>
                  </a:lnTo>
                  <a:lnTo>
                    <a:pt x="3492" y="104724"/>
                  </a:lnTo>
                  <a:close/>
                </a:path>
                <a:path w="10794" h="743585">
                  <a:moveTo>
                    <a:pt x="3492" y="83769"/>
                  </a:moveTo>
                  <a:lnTo>
                    <a:pt x="0" y="83769"/>
                  </a:lnTo>
                  <a:lnTo>
                    <a:pt x="3492" y="94246"/>
                  </a:lnTo>
                  <a:lnTo>
                    <a:pt x="3492" y="83769"/>
                  </a:lnTo>
                  <a:close/>
                </a:path>
                <a:path w="10794" h="743585">
                  <a:moveTo>
                    <a:pt x="3492" y="62839"/>
                  </a:moveTo>
                  <a:lnTo>
                    <a:pt x="0" y="62839"/>
                  </a:lnTo>
                  <a:lnTo>
                    <a:pt x="3492" y="73304"/>
                  </a:lnTo>
                  <a:lnTo>
                    <a:pt x="3492" y="62839"/>
                  </a:lnTo>
                  <a:close/>
                </a:path>
                <a:path w="10794" h="743585">
                  <a:moveTo>
                    <a:pt x="3492" y="41897"/>
                  </a:moveTo>
                  <a:lnTo>
                    <a:pt x="0" y="41897"/>
                  </a:lnTo>
                  <a:lnTo>
                    <a:pt x="3492" y="52362"/>
                  </a:lnTo>
                  <a:lnTo>
                    <a:pt x="3492" y="41897"/>
                  </a:lnTo>
                  <a:close/>
                </a:path>
                <a:path w="10794" h="743585">
                  <a:moveTo>
                    <a:pt x="3492" y="20955"/>
                  </a:moveTo>
                  <a:lnTo>
                    <a:pt x="0" y="20955"/>
                  </a:lnTo>
                  <a:lnTo>
                    <a:pt x="3492" y="31419"/>
                  </a:lnTo>
                  <a:lnTo>
                    <a:pt x="3492" y="20955"/>
                  </a:lnTo>
                  <a:close/>
                </a:path>
                <a:path w="10794" h="743585">
                  <a:moveTo>
                    <a:pt x="3492" y="0"/>
                  </a:moveTo>
                  <a:lnTo>
                    <a:pt x="0" y="0"/>
                  </a:lnTo>
                  <a:lnTo>
                    <a:pt x="0" y="10490"/>
                  </a:lnTo>
                  <a:lnTo>
                    <a:pt x="3492" y="0"/>
                  </a:lnTo>
                  <a:close/>
                </a:path>
                <a:path w="10794" h="743585">
                  <a:moveTo>
                    <a:pt x="10477" y="732967"/>
                  </a:moveTo>
                  <a:lnTo>
                    <a:pt x="6972" y="732967"/>
                  </a:lnTo>
                  <a:lnTo>
                    <a:pt x="10477" y="743445"/>
                  </a:lnTo>
                  <a:lnTo>
                    <a:pt x="10477" y="732967"/>
                  </a:lnTo>
                  <a:close/>
                </a:path>
                <a:path w="10794" h="743585">
                  <a:moveTo>
                    <a:pt x="10477" y="712025"/>
                  </a:moveTo>
                  <a:lnTo>
                    <a:pt x="6972" y="712025"/>
                  </a:lnTo>
                  <a:lnTo>
                    <a:pt x="10477" y="722503"/>
                  </a:lnTo>
                  <a:lnTo>
                    <a:pt x="10477" y="712025"/>
                  </a:lnTo>
                  <a:close/>
                </a:path>
                <a:path w="10794" h="743585">
                  <a:moveTo>
                    <a:pt x="10477" y="691095"/>
                  </a:moveTo>
                  <a:lnTo>
                    <a:pt x="6972" y="691095"/>
                  </a:lnTo>
                  <a:lnTo>
                    <a:pt x="10477" y="701560"/>
                  </a:lnTo>
                  <a:lnTo>
                    <a:pt x="10477" y="691095"/>
                  </a:lnTo>
                  <a:close/>
                </a:path>
                <a:path w="10794" h="743585">
                  <a:moveTo>
                    <a:pt x="10477" y="670153"/>
                  </a:moveTo>
                  <a:lnTo>
                    <a:pt x="6972" y="670153"/>
                  </a:lnTo>
                  <a:lnTo>
                    <a:pt x="10477" y="680618"/>
                  </a:lnTo>
                  <a:lnTo>
                    <a:pt x="10477" y="670153"/>
                  </a:lnTo>
                  <a:close/>
                </a:path>
                <a:path w="10794" h="743585">
                  <a:moveTo>
                    <a:pt x="10477" y="649198"/>
                  </a:moveTo>
                  <a:lnTo>
                    <a:pt x="6972" y="649198"/>
                  </a:lnTo>
                  <a:lnTo>
                    <a:pt x="10477" y="659676"/>
                  </a:lnTo>
                  <a:lnTo>
                    <a:pt x="10477" y="649198"/>
                  </a:lnTo>
                  <a:close/>
                </a:path>
                <a:path w="10794" h="743585">
                  <a:moveTo>
                    <a:pt x="10477" y="628256"/>
                  </a:moveTo>
                  <a:lnTo>
                    <a:pt x="6972" y="628256"/>
                  </a:lnTo>
                  <a:lnTo>
                    <a:pt x="10477" y="638733"/>
                  </a:lnTo>
                  <a:lnTo>
                    <a:pt x="10477" y="628256"/>
                  </a:lnTo>
                  <a:close/>
                </a:path>
                <a:path w="10794" h="743585">
                  <a:moveTo>
                    <a:pt x="10477" y="607326"/>
                  </a:moveTo>
                  <a:lnTo>
                    <a:pt x="6972" y="607326"/>
                  </a:lnTo>
                  <a:lnTo>
                    <a:pt x="10477" y="617791"/>
                  </a:lnTo>
                  <a:lnTo>
                    <a:pt x="10477" y="607326"/>
                  </a:lnTo>
                  <a:close/>
                </a:path>
                <a:path w="10794" h="743585">
                  <a:moveTo>
                    <a:pt x="10477" y="586384"/>
                  </a:moveTo>
                  <a:lnTo>
                    <a:pt x="6972" y="586384"/>
                  </a:lnTo>
                  <a:lnTo>
                    <a:pt x="10477" y="596849"/>
                  </a:lnTo>
                  <a:lnTo>
                    <a:pt x="10477" y="586384"/>
                  </a:lnTo>
                  <a:close/>
                </a:path>
                <a:path w="10794" h="743585">
                  <a:moveTo>
                    <a:pt x="10477" y="565429"/>
                  </a:moveTo>
                  <a:lnTo>
                    <a:pt x="6972" y="565429"/>
                  </a:lnTo>
                  <a:lnTo>
                    <a:pt x="10477" y="575919"/>
                  </a:lnTo>
                  <a:lnTo>
                    <a:pt x="10477" y="565429"/>
                  </a:lnTo>
                  <a:close/>
                </a:path>
                <a:path w="10794" h="743585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64"/>
                  </a:lnTo>
                  <a:lnTo>
                    <a:pt x="10477" y="544487"/>
                  </a:lnTo>
                  <a:close/>
                </a:path>
                <a:path w="10794" h="743585">
                  <a:moveTo>
                    <a:pt x="10477" y="523557"/>
                  </a:moveTo>
                  <a:lnTo>
                    <a:pt x="6972" y="523557"/>
                  </a:lnTo>
                  <a:lnTo>
                    <a:pt x="10477" y="534022"/>
                  </a:lnTo>
                  <a:lnTo>
                    <a:pt x="10477" y="523557"/>
                  </a:lnTo>
                  <a:close/>
                </a:path>
                <a:path w="10794" h="743585">
                  <a:moveTo>
                    <a:pt x="10477" y="502615"/>
                  </a:moveTo>
                  <a:lnTo>
                    <a:pt x="6972" y="502615"/>
                  </a:lnTo>
                  <a:lnTo>
                    <a:pt x="10477" y="513080"/>
                  </a:lnTo>
                  <a:lnTo>
                    <a:pt x="10477" y="502615"/>
                  </a:lnTo>
                  <a:close/>
                </a:path>
                <a:path w="10794" h="743585">
                  <a:moveTo>
                    <a:pt x="10477" y="481672"/>
                  </a:moveTo>
                  <a:lnTo>
                    <a:pt x="6972" y="481672"/>
                  </a:lnTo>
                  <a:lnTo>
                    <a:pt x="10477" y="492150"/>
                  </a:lnTo>
                  <a:lnTo>
                    <a:pt x="10477" y="481672"/>
                  </a:lnTo>
                  <a:close/>
                </a:path>
                <a:path w="10794" h="743585">
                  <a:moveTo>
                    <a:pt x="10477" y="460730"/>
                  </a:moveTo>
                  <a:lnTo>
                    <a:pt x="6972" y="460730"/>
                  </a:lnTo>
                  <a:lnTo>
                    <a:pt x="10477" y="471195"/>
                  </a:lnTo>
                  <a:lnTo>
                    <a:pt x="10477" y="460730"/>
                  </a:lnTo>
                  <a:close/>
                </a:path>
                <a:path w="10794" h="743585">
                  <a:moveTo>
                    <a:pt x="10477" y="439788"/>
                  </a:moveTo>
                  <a:lnTo>
                    <a:pt x="6972" y="439788"/>
                  </a:lnTo>
                  <a:lnTo>
                    <a:pt x="10477" y="450253"/>
                  </a:lnTo>
                  <a:lnTo>
                    <a:pt x="10477" y="439788"/>
                  </a:lnTo>
                  <a:close/>
                </a:path>
                <a:path w="10794" h="743585">
                  <a:moveTo>
                    <a:pt x="10477" y="418846"/>
                  </a:moveTo>
                  <a:lnTo>
                    <a:pt x="6972" y="418846"/>
                  </a:lnTo>
                  <a:lnTo>
                    <a:pt x="10477" y="429310"/>
                  </a:lnTo>
                  <a:lnTo>
                    <a:pt x="10477" y="418846"/>
                  </a:lnTo>
                  <a:close/>
                </a:path>
                <a:path w="10794" h="743585">
                  <a:moveTo>
                    <a:pt x="10477" y="397903"/>
                  </a:moveTo>
                  <a:lnTo>
                    <a:pt x="6972" y="397903"/>
                  </a:lnTo>
                  <a:lnTo>
                    <a:pt x="10477" y="408381"/>
                  </a:lnTo>
                  <a:lnTo>
                    <a:pt x="10477" y="397903"/>
                  </a:lnTo>
                  <a:close/>
                </a:path>
                <a:path w="10794" h="743585">
                  <a:moveTo>
                    <a:pt x="10477" y="376961"/>
                  </a:moveTo>
                  <a:lnTo>
                    <a:pt x="6972" y="376961"/>
                  </a:lnTo>
                  <a:lnTo>
                    <a:pt x="10477" y="387438"/>
                  </a:lnTo>
                  <a:lnTo>
                    <a:pt x="10477" y="376961"/>
                  </a:lnTo>
                  <a:close/>
                </a:path>
                <a:path w="10794" h="743585">
                  <a:moveTo>
                    <a:pt x="10477" y="356019"/>
                  </a:moveTo>
                  <a:lnTo>
                    <a:pt x="6972" y="356019"/>
                  </a:lnTo>
                  <a:lnTo>
                    <a:pt x="10477" y="366483"/>
                  </a:lnTo>
                  <a:lnTo>
                    <a:pt x="10477" y="356019"/>
                  </a:lnTo>
                  <a:close/>
                </a:path>
                <a:path w="10794" h="743585">
                  <a:moveTo>
                    <a:pt x="10477" y="335076"/>
                  </a:moveTo>
                  <a:lnTo>
                    <a:pt x="6972" y="335076"/>
                  </a:lnTo>
                  <a:lnTo>
                    <a:pt x="10477" y="345554"/>
                  </a:lnTo>
                  <a:lnTo>
                    <a:pt x="10477" y="335076"/>
                  </a:lnTo>
                  <a:close/>
                </a:path>
                <a:path w="10794" h="743585">
                  <a:moveTo>
                    <a:pt x="10477" y="314134"/>
                  </a:moveTo>
                  <a:lnTo>
                    <a:pt x="6972" y="314134"/>
                  </a:lnTo>
                  <a:lnTo>
                    <a:pt x="10477" y="324612"/>
                  </a:lnTo>
                  <a:lnTo>
                    <a:pt x="10477" y="314134"/>
                  </a:lnTo>
                  <a:close/>
                </a:path>
                <a:path w="10794" h="743585">
                  <a:moveTo>
                    <a:pt x="10477" y="293192"/>
                  </a:moveTo>
                  <a:lnTo>
                    <a:pt x="6972" y="293192"/>
                  </a:lnTo>
                  <a:lnTo>
                    <a:pt x="10477" y="303669"/>
                  </a:lnTo>
                  <a:lnTo>
                    <a:pt x="10477" y="293192"/>
                  </a:lnTo>
                  <a:close/>
                </a:path>
                <a:path w="10794" h="743585">
                  <a:moveTo>
                    <a:pt x="10477" y="272249"/>
                  </a:moveTo>
                  <a:lnTo>
                    <a:pt x="6972" y="272249"/>
                  </a:lnTo>
                  <a:lnTo>
                    <a:pt x="10477" y="282714"/>
                  </a:lnTo>
                  <a:lnTo>
                    <a:pt x="10477" y="272249"/>
                  </a:lnTo>
                  <a:close/>
                </a:path>
                <a:path w="10794" h="743585">
                  <a:moveTo>
                    <a:pt x="10477" y="251307"/>
                  </a:moveTo>
                  <a:lnTo>
                    <a:pt x="6972" y="251307"/>
                  </a:lnTo>
                  <a:lnTo>
                    <a:pt x="10477" y="261785"/>
                  </a:lnTo>
                  <a:lnTo>
                    <a:pt x="10477" y="251307"/>
                  </a:lnTo>
                  <a:close/>
                </a:path>
                <a:path w="10794" h="743585">
                  <a:moveTo>
                    <a:pt x="10477" y="230365"/>
                  </a:moveTo>
                  <a:lnTo>
                    <a:pt x="6972" y="230365"/>
                  </a:lnTo>
                  <a:lnTo>
                    <a:pt x="10477" y="240842"/>
                  </a:lnTo>
                  <a:lnTo>
                    <a:pt x="10477" y="230365"/>
                  </a:lnTo>
                  <a:close/>
                </a:path>
                <a:path w="10794" h="743585">
                  <a:moveTo>
                    <a:pt x="10477" y="209435"/>
                  </a:moveTo>
                  <a:lnTo>
                    <a:pt x="6972" y="209435"/>
                  </a:lnTo>
                  <a:lnTo>
                    <a:pt x="10477" y="219900"/>
                  </a:lnTo>
                  <a:lnTo>
                    <a:pt x="10477" y="209435"/>
                  </a:lnTo>
                  <a:close/>
                </a:path>
                <a:path w="10794" h="743585">
                  <a:moveTo>
                    <a:pt x="10477" y="188480"/>
                  </a:moveTo>
                  <a:lnTo>
                    <a:pt x="6972" y="188480"/>
                  </a:lnTo>
                  <a:lnTo>
                    <a:pt x="10477" y="198958"/>
                  </a:lnTo>
                  <a:lnTo>
                    <a:pt x="10477" y="188480"/>
                  </a:lnTo>
                  <a:close/>
                </a:path>
                <a:path w="10794" h="743585">
                  <a:moveTo>
                    <a:pt x="10477" y="167538"/>
                  </a:moveTo>
                  <a:lnTo>
                    <a:pt x="6972" y="167538"/>
                  </a:lnTo>
                  <a:lnTo>
                    <a:pt x="10477" y="178015"/>
                  </a:lnTo>
                  <a:lnTo>
                    <a:pt x="10477" y="167538"/>
                  </a:lnTo>
                  <a:close/>
                </a:path>
                <a:path w="10794" h="743585">
                  <a:moveTo>
                    <a:pt x="10477" y="146596"/>
                  </a:moveTo>
                  <a:lnTo>
                    <a:pt x="6972" y="146596"/>
                  </a:lnTo>
                  <a:lnTo>
                    <a:pt x="10477" y="157073"/>
                  </a:lnTo>
                  <a:lnTo>
                    <a:pt x="10477" y="146596"/>
                  </a:lnTo>
                  <a:close/>
                </a:path>
                <a:path w="10794" h="743585">
                  <a:moveTo>
                    <a:pt x="10477" y="125666"/>
                  </a:moveTo>
                  <a:lnTo>
                    <a:pt x="6972" y="125666"/>
                  </a:lnTo>
                  <a:lnTo>
                    <a:pt x="10477" y="136131"/>
                  </a:lnTo>
                  <a:lnTo>
                    <a:pt x="10477" y="125666"/>
                  </a:lnTo>
                  <a:close/>
                </a:path>
                <a:path w="10794" h="743585">
                  <a:moveTo>
                    <a:pt x="10477" y="104724"/>
                  </a:moveTo>
                  <a:lnTo>
                    <a:pt x="6972" y="104724"/>
                  </a:lnTo>
                  <a:lnTo>
                    <a:pt x="10477" y="115189"/>
                  </a:lnTo>
                  <a:lnTo>
                    <a:pt x="10477" y="104724"/>
                  </a:lnTo>
                  <a:close/>
                </a:path>
                <a:path w="10794" h="743585">
                  <a:moveTo>
                    <a:pt x="10477" y="83769"/>
                  </a:moveTo>
                  <a:lnTo>
                    <a:pt x="6972" y="83769"/>
                  </a:lnTo>
                  <a:lnTo>
                    <a:pt x="10477" y="94246"/>
                  </a:lnTo>
                  <a:lnTo>
                    <a:pt x="10477" y="83769"/>
                  </a:lnTo>
                  <a:close/>
                </a:path>
                <a:path w="10794" h="743585">
                  <a:moveTo>
                    <a:pt x="10477" y="62839"/>
                  </a:moveTo>
                  <a:lnTo>
                    <a:pt x="6972" y="62839"/>
                  </a:lnTo>
                  <a:lnTo>
                    <a:pt x="10477" y="73304"/>
                  </a:lnTo>
                  <a:lnTo>
                    <a:pt x="10477" y="62839"/>
                  </a:lnTo>
                  <a:close/>
                </a:path>
                <a:path w="10794" h="743585">
                  <a:moveTo>
                    <a:pt x="10477" y="41897"/>
                  </a:moveTo>
                  <a:lnTo>
                    <a:pt x="6972" y="41897"/>
                  </a:lnTo>
                  <a:lnTo>
                    <a:pt x="10477" y="52362"/>
                  </a:lnTo>
                  <a:lnTo>
                    <a:pt x="10477" y="41897"/>
                  </a:lnTo>
                  <a:close/>
                </a:path>
                <a:path w="10794" h="743585">
                  <a:moveTo>
                    <a:pt x="10477" y="20955"/>
                  </a:moveTo>
                  <a:lnTo>
                    <a:pt x="6972" y="20955"/>
                  </a:lnTo>
                  <a:lnTo>
                    <a:pt x="10477" y="31419"/>
                  </a:lnTo>
                  <a:lnTo>
                    <a:pt x="10477" y="20955"/>
                  </a:lnTo>
                  <a:close/>
                </a:path>
                <a:path w="10794" h="743585">
                  <a:moveTo>
                    <a:pt x="10477" y="0"/>
                  </a:moveTo>
                  <a:lnTo>
                    <a:pt x="6972" y="0"/>
                  </a:lnTo>
                  <a:lnTo>
                    <a:pt x="6972" y="10490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579907" y="3411975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5">
                  <a:moveTo>
                    <a:pt x="3492" y="712025"/>
                  </a:moveTo>
                  <a:lnTo>
                    <a:pt x="0" y="712025"/>
                  </a:lnTo>
                  <a:lnTo>
                    <a:pt x="3492" y="722490"/>
                  </a:lnTo>
                  <a:lnTo>
                    <a:pt x="3492" y="712025"/>
                  </a:lnTo>
                  <a:close/>
                </a:path>
                <a:path w="10794" h="743585">
                  <a:moveTo>
                    <a:pt x="3492" y="691083"/>
                  </a:moveTo>
                  <a:lnTo>
                    <a:pt x="0" y="691083"/>
                  </a:lnTo>
                  <a:lnTo>
                    <a:pt x="3492" y="701560"/>
                  </a:lnTo>
                  <a:lnTo>
                    <a:pt x="3492" y="691083"/>
                  </a:lnTo>
                  <a:close/>
                </a:path>
                <a:path w="10794" h="743585">
                  <a:moveTo>
                    <a:pt x="3492" y="670140"/>
                  </a:moveTo>
                  <a:lnTo>
                    <a:pt x="0" y="670140"/>
                  </a:lnTo>
                  <a:lnTo>
                    <a:pt x="3492" y="680605"/>
                  </a:lnTo>
                  <a:lnTo>
                    <a:pt x="3492" y="670140"/>
                  </a:lnTo>
                  <a:close/>
                </a:path>
                <a:path w="10794" h="743585">
                  <a:moveTo>
                    <a:pt x="3492" y="649198"/>
                  </a:moveTo>
                  <a:lnTo>
                    <a:pt x="0" y="649198"/>
                  </a:lnTo>
                  <a:lnTo>
                    <a:pt x="3492" y="659663"/>
                  </a:lnTo>
                  <a:lnTo>
                    <a:pt x="3492" y="649198"/>
                  </a:lnTo>
                  <a:close/>
                </a:path>
                <a:path w="10794" h="743585">
                  <a:moveTo>
                    <a:pt x="3492" y="628256"/>
                  </a:moveTo>
                  <a:lnTo>
                    <a:pt x="0" y="628256"/>
                  </a:lnTo>
                  <a:lnTo>
                    <a:pt x="3492" y="638733"/>
                  </a:lnTo>
                  <a:lnTo>
                    <a:pt x="3492" y="628256"/>
                  </a:lnTo>
                  <a:close/>
                </a:path>
                <a:path w="10794" h="743585">
                  <a:moveTo>
                    <a:pt x="3492" y="607314"/>
                  </a:moveTo>
                  <a:lnTo>
                    <a:pt x="0" y="607314"/>
                  </a:lnTo>
                  <a:lnTo>
                    <a:pt x="3492" y="617791"/>
                  </a:lnTo>
                  <a:lnTo>
                    <a:pt x="3492" y="607314"/>
                  </a:lnTo>
                  <a:close/>
                </a:path>
                <a:path w="10794" h="743585">
                  <a:moveTo>
                    <a:pt x="3492" y="586371"/>
                  </a:moveTo>
                  <a:lnTo>
                    <a:pt x="0" y="586371"/>
                  </a:lnTo>
                  <a:lnTo>
                    <a:pt x="3492" y="596849"/>
                  </a:lnTo>
                  <a:lnTo>
                    <a:pt x="3492" y="586371"/>
                  </a:lnTo>
                  <a:close/>
                </a:path>
                <a:path w="10794" h="743585">
                  <a:moveTo>
                    <a:pt x="3492" y="565429"/>
                  </a:moveTo>
                  <a:lnTo>
                    <a:pt x="0" y="565429"/>
                  </a:lnTo>
                  <a:lnTo>
                    <a:pt x="3492" y="575894"/>
                  </a:lnTo>
                  <a:lnTo>
                    <a:pt x="3492" y="565429"/>
                  </a:lnTo>
                  <a:close/>
                </a:path>
                <a:path w="10794" h="743585">
                  <a:moveTo>
                    <a:pt x="3492" y="544487"/>
                  </a:moveTo>
                  <a:lnTo>
                    <a:pt x="0" y="544487"/>
                  </a:lnTo>
                  <a:lnTo>
                    <a:pt x="3492" y="554964"/>
                  </a:lnTo>
                  <a:lnTo>
                    <a:pt x="3492" y="544487"/>
                  </a:lnTo>
                  <a:close/>
                </a:path>
                <a:path w="10794" h="743585">
                  <a:moveTo>
                    <a:pt x="3492" y="523544"/>
                  </a:moveTo>
                  <a:lnTo>
                    <a:pt x="0" y="523544"/>
                  </a:lnTo>
                  <a:lnTo>
                    <a:pt x="3492" y="534022"/>
                  </a:lnTo>
                  <a:lnTo>
                    <a:pt x="3492" y="523544"/>
                  </a:lnTo>
                  <a:close/>
                </a:path>
                <a:path w="10794" h="743585">
                  <a:moveTo>
                    <a:pt x="3492" y="502615"/>
                  </a:moveTo>
                  <a:lnTo>
                    <a:pt x="0" y="502615"/>
                  </a:lnTo>
                  <a:lnTo>
                    <a:pt x="3492" y="513080"/>
                  </a:lnTo>
                  <a:lnTo>
                    <a:pt x="3492" y="502615"/>
                  </a:lnTo>
                  <a:close/>
                </a:path>
                <a:path w="10794" h="743585">
                  <a:moveTo>
                    <a:pt x="3492" y="481660"/>
                  </a:moveTo>
                  <a:lnTo>
                    <a:pt x="0" y="481660"/>
                  </a:lnTo>
                  <a:lnTo>
                    <a:pt x="3492" y="492137"/>
                  </a:lnTo>
                  <a:lnTo>
                    <a:pt x="3492" y="481660"/>
                  </a:lnTo>
                  <a:close/>
                </a:path>
                <a:path w="10794" h="743585">
                  <a:moveTo>
                    <a:pt x="3492" y="460717"/>
                  </a:moveTo>
                  <a:lnTo>
                    <a:pt x="0" y="460717"/>
                  </a:lnTo>
                  <a:lnTo>
                    <a:pt x="3492" y="471195"/>
                  </a:lnTo>
                  <a:lnTo>
                    <a:pt x="3492" y="460717"/>
                  </a:lnTo>
                  <a:close/>
                </a:path>
                <a:path w="10794" h="743585">
                  <a:moveTo>
                    <a:pt x="3492" y="439775"/>
                  </a:moveTo>
                  <a:lnTo>
                    <a:pt x="0" y="439775"/>
                  </a:lnTo>
                  <a:lnTo>
                    <a:pt x="3492" y="450253"/>
                  </a:lnTo>
                  <a:lnTo>
                    <a:pt x="3492" y="439775"/>
                  </a:lnTo>
                  <a:close/>
                </a:path>
                <a:path w="10794" h="743585">
                  <a:moveTo>
                    <a:pt x="3492" y="418846"/>
                  </a:moveTo>
                  <a:lnTo>
                    <a:pt x="0" y="418846"/>
                  </a:lnTo>
                  <a:lnTo>
                    <a:pt x="3492" y="429310"/>
                  </a:lnTo>
                  <a:lnTo>
                    <a:pt x="3492" y="418846"/>
                  </a:lnTo>
                  <a:close/>
                </a:path>
                <a:path w="10794" h="743585">
                  <a:moveTo>
                    <a:pt x="3492" y="397891"/>
                  </a:moveTo>
                  <a:lnTo>
                    <a:pt x="0" y="397891"/>
                  </a:lnTo>
                  <a:lnTo>
                    <a:pt x="3492" y="408368"/>
                  </a:lnTo>
                  <a:lnTo>
                    <a:pt x="3492" y="397891"/>
                  </a:lnTo>
                  <a:close/>
                </a:path>
                <a:path w="10794" h="743585">
                  <a:moveTo>
                    <a:pt x="3492" y="376948"/>
                  </a:moveTo>
                  <a:lnTo>
                    <a:pt x="0" y="376948"/>
                  </a:lnTo>
                  <a:lnTo>
                    <a:pt x="3492" y="387426"/>
                  </a:lnTo>
                  <a:lnTo>
                    <a:pt x="3492" y="376948"/>
                  </a:lnTo>
                  <a:close/>
                </a:path>
                <a:path w="10794" h="743585">
                  <a:moveTo>
                    <a:pt x="3492" y="356019"/>
                  </a:moveTo>
                  <a:lnTo>
                    <a:pt x="0" y="356019"/>
                  </a:lnTo>
                  <a:lnTo>
                    <a:pt x="3492" y="366483"/>
                  </a:lnTo>
                  <a:lnTo>
                    <a:pt x="3492" y="356019"/>
                  </a:lnTo>
                  <a:close/>
                </a:path>
                <a:path w="10794" h="743585">
                  <a:moveTo>
                    <a:pt x="3492" y="335076"/>
                  </a:moveTo>
                  <a:lnTo>
                    <a:pt x="0" y="335076"/>
                  </a:lnTo>
                  <a:lnTo>
                    <a:pt x="3492" y="345541"/>
                  </a:lnTo>
                  <a:lnTo>
                    <a:pt x="3492" y="335076"/>
                  </a:lnTo>
                  <a:close/>
                </a:path>
                <a:path w="10794" h="743585">
                  <a:moveTo>
                    <a:pt x="3492" y="314134"/>
                  </a:moveTo>
                  <a:lnTo>
                    <a:pt x="0" y="314134"/>
                  </a:lnTo>
                  <a:lnTo>
                    <a:pt x="3492" y="324599"/>
                  </a:lnTo>
                  <a:lnTo>
                    <a:pt x="3492" y="314134"/>
                  </a:lnTo>
                  <a:close/>
                </a:path>
                <a:path w="10794" h="743585">
                  <a:moveTo>
                    <a:pt x="3492" y="293179"/>
                  </a:moveTo>
                  <a:lnTo>
                    <a:pt x="0" y="293179"/>
                  </a:lnTo>
                  <a:lnTo>
                    <a:pt x="3492" y="303657"/>
                  </a:lnTo>
                  <a:lnTo>
                    <a:pt x="3492" y="293179"/>
                  </a:lnTo>
                  <a:close/>
                </a:path>
                <a:path w="10794" h="743585">
                  <a:moveTo>
                    <a:pt x="3492" y="272249"/>
                  </a:moveTo>
                  <a:lnTo>
                    <a:pt x="0" y="272249"/>
                  </a:lnTo>
                  <a:lnTo>
                    <a:pt x="3492" y="282714"/>
                  </a:lnTo>
                  <a:lnTo>
                    <a:pt x="3492" y="272249"/>
                  </a:lnTo>
                  <a:close/>
                </a:path>
                <a:path w="10794" h="743585">
                  <a:moveTo>
                    <a:pt x="3492" y="251307"/>
                  </a:moveTo>
                  <a:lnTo>
                    <a:pt x="0" y="251307"/>
                  </a:lnTo>
                  <a:lnTo>
                    <a:pt x="3492" y="261772"/>
                  </a:lnTo>
                  <a:lnTo>
                    <a:pt x="3492" y="251307"/>
                  </a:lnTo>
                  <a:close/>
                </a:path>
                <a:path w="10794" h="743585">
                  <a:moveTo>
                    <a:pt x="3492" y="230365"/>
                  </a:moveTo>
                  <a:lnTo>
                    <a:pt x="0" y="230365"/>
                  </a:lnTo>
                  <a:lnTo>
                    <a:pt x="3492" y="240842"/>
                  </a:lnTo>
                  <a:lnTo>
                    <a:pt x="3492" y="230365"/>
                  </a:lnTo>
                  <a:close/>
                </a:path>
                <a:path w="10794" h="743585">
                  <a:moveTo>
                    <a:pt x="3492" y="209423"/>
                  </a:moveTo>
                  <a:lnTo>
                    <a:pt x="0" y="209423"/>
                  </a:lnTo>
                  <a:lnTo>
                    <a:pt x="3492" y="219900"/>
                  </a:lnTo>
                  <a:lnTo>
                    <a:pt x="3492" y="209423"/>
                  </a:lnTo>
                  <a:close/>
                </a:path>
                <a:path w="10794" h="743585">
                  <a:moveTo>
                    <a:pt x="3492" y="188480"/>
                  </a:moveTo>
                  <a:lnTo>
                    <a:pt x="0" y="188480"/>
                  </a:lnTo>
                  <a:lnTo>
                    <a:pt x="3492" y="198945"/>
                  </a:lnTo>
                  <a:lnTo>
                    <a:pt x="3492" y="188480"/>
                  </a:lnTo>
                  <a:close/>
                </a:path>
                <a:path w="10794" h="743585">
                  <a:moveTo>
                    <a:pt x="3492" y="167538"/>
                  </a:moveTo>
                  <a:lnTo>
                    <a:pt x="0" y="167538"/>
                  </a:lnTo>
                  <a:lnTo>
                    <a:pt x="3492" y="178003"/>
                  </a:lnTo>
                  <a:lnTo>
                    <a:pt x="3492" y="167538"/>
                  </a:lnTo>
                  <a:close/>
                </a:path>
                <a:path w="10794" h="743585">
                  <a:moveTo>
                    <a:pt x="3492" y="146596"/>
                  </a:moveTo>
                  <a:lnTo>
                    <a:pt x="0" y="146596"/>
                  </a:lnTo>
                  <a:lnTo>
                    <a:pt x="3492" y="157073"/>
                  </a:lnTo>
                  <a:lnTo>
                    <a:pt x="3492" y="146596"/>
                  </a:lnTo>
                  <a:close/>
                </a:path>
                <a:path w="10794" h="743585">
                  <a:moveTo>
                    <a:pt x="3492" y="125653"/>
                  </a:moveTo>
                  <a:lnTo>
                    <a:pt x="0" y="125653"/>
                  </a:lnTo>
                  <a:lnTo>
                    <a:pt x="3492" y="136131"/>
                  </a:lnTo>
                  <a:lnTo>
                    <a:pt x="3492" y="125653"/>
                  </a:lnTo>
                  <a:close/>
                </a:path>
                <a:path w="10794" h="743585">
                  <a:moveTo>
                    <a:pt x="3492" y="104711"/>
                  </a:moveTo>
                  <a:lnTo>
                    <a:pt x="0" y="104711"/>
                  </a:lnTo>
                  <a:lnTo>
                    <a:pt x="3492" y="115176"/>
                  </a:lnTo>
                  <a:lnTo>
                    <a:pt x="3492" y="104711"/>
                  </a:lnTo>
                  <a:close/>
                </a:path>
                <a:path w="10794" h="743585">
                  <a:moveTo>
                    <a:pt x="3492" y="83769"/>
                  </a:moveTo>
                  <a:lnTo>
                    <a:pt x="0" y="83769"/>
                  </a:lnTo>
                  <a:lnTo>
                    <a:pt x="3492" y="94234"/>
                  </a:lnTo>
                  <a:lnTo>
                    <a:pt x="3492" y="83769"/>
                  </a:lnTo>
                  <a:close/>
                </a:path>
                <a:path w="10794" h="743585">
                  <a:moveTo>
                    <a:pt x="3492" y="62826"/>
                  </a:moveTo>
                  <a:lnTo>
                    <a:pt x="0" y="62826"/>
                  </a:lnTo>
                  <a:lnTo>
                    <a:pt x="3492" y="73304"/>
                  </a:lnTo>
                  <a:lnTo>
                    <a:pt x="3492" y="62826"/>
                  </a:lnTo>
                  <a:close/>
                </a:path>
                <a:path w="10794" h="743585">
                  <a:moveTo>
                    <a:pt x="3492" y="41884"/>
                  </a:moveTo>
                  <a:lnTo>
                    <a:pt x="0" y="41884"/>
                  </a:lnTo>
                  <a:lnTo>
                    <a:pt x="3492" y="52362"/>
                  </a:lnTo>
                  <a:lnTo>
                    <a:pt x="3492" y="41884"/>
                  </a:lnTo>
                  <a:close/>
                </a:path>
                <a:path w="10794" h="743585">
                  <a:moveTo>
                    <a:pt x="3492" y="20942"/>
                  </a:moveTo>
                  <a:lnTo>
                    <a:pt x="0" y="20942"/>
                  </a:lnTo>
                  <a:lnTo>
                    <a:pt x="3492" y="31419"/>
                  </a:lnTo>
                  <a:lnTo>
                    <a:pt x="3492" y="20942"/>
                  </a:lnTo>
                  <a:close/>
                </a:path>
                <a:path w="10794" h="743585">
                  <a:moveTo>
                    <a:pt x="3492" y="0"/>
                  </a:moveTo>
                  <a:lnTo>
                    <a:pt x="0" y="0"/>
                  </a:lnTo>
                  <a:lnTo>
                    <a:pt x="3492" y="10477"/>
                  </a:lnTo>
                  <a:lnTo>
                    <a:pt x="3492" y="0"/>
                  </a:lnTo>
                  <a:close/>
                </a:path>
                <a:path w="10794" h="743585">
                  <a:moveTo>
                    <a:pt x="10477" y="732967"/>
                  </a:moveTo>
                  <a:lnTo>
                    <a:pt x="6972" y="732967"/>
                  </a:lnTo>
                  <a:lnTo>
                    <a:pt x="10477" y="743432"/>
                  </a:lnTo>
                  <a:lnTo>
                    <a:pt x="10477" y="732967"/>
                  </a:lnTo>
                  <a:close/>
                </a:path>
                <a:path w="10794" h="743585">
                  <a:moveTo>
                    <a:pt x="10477" y="712025"/>
                  </a:moveTo>
                  <a:lnTo>
                    <a:pt x="6972" y="712025"/>
                  </a:lnTo>
                  <a:lnTo>
                    <a:pt x="10477" y="722490"/>
                  </a:lnTo>
                  <a:lnTo>
                    <a:pt x="10477" y="712025"/>
                  </a:lnTo>
                  <a:close/>
                </a:path>
                <a:path w="10794" h="743585">
                  <a:moveTo>
                    <a:pt x="10477" y="691083"/>
                  </a:moveTo>
                  <a:lnTo>
                    <a:pt x="6972" y="691083"/>
                  </a:lnTo>
                  <a:lnTo>
                    <a:pt x="10477" y="701560"/>
                  </a:lnTo>
                  <a:lnTo>
                    <a:pt x="10477" y="691083"/>
                  </a:lnTo>
                  <a:close/>
                </a:path>
                <a:path w="10794" h="743585">
                  <a:moveTo>
                    <a:pt x="10477" y="670140"/>
                  </a:moveTo>
                  <a:lnTo>
                    <a:pt x="6972" y="670140"/>
                  </a:lnTo>
                  <a:lnTo>
                    <a:pt x="10477" y="680605"/>
                  </a:lnTo>
                  <a:lnTo>
                    <a:pt x="10477" y="670140"/>
                  </a:lnTo>
                  <a:close/>
                </a:path>
                <a:path w="10794" h="743585">
                  <a:moveTo>
                    <a:pt x="10477" y="649198"/>
                  </a:moveTo>
                  <a:lnTo>
                    <a:pt x="6972" y="649198"/>
                  </a:lnTo>
                  <a:lnTo>
                    <a:pt x="10477" y="659663"/>
                  </a:lnTo>
                  <a:lnTo>
                    <a:pt x="10477" y="649198"/>
                  </a:lnTo>
                  <a:close/>
                </a:path>
                <a:path w="10794" h="743585">
                  <a:moveTo>
                    <a:pt x="10477" y="628256"/>
                  </a:moveTo>
                  <a:lnTo>
                    <a:pt x="6972" y="628256"/>
                  </a:lnTo>
                  <a:lnTo>
                    <a:pt x="10477" y="638733"/>
                  </a:lnTo>
                  <a:lnTo>
                    <a:pt x="10477" y="628256"/>
                  </a:lnTo>
                  <a:close/>
                </a:path>
                <a:path w="10794" h="743585">
                  <a:moveTo>
                    <a:pt x="10477" y="607314"/>
                  </a:moveTo>
                  <a:lnTo>
                    <a:pt x="6972" y="607314"/>
                  </a:lnTo>
                  <a:lnTo>
                    <a:pt x="10477" y="617791"/>
                  </a:lnTo>
                  <a:lnTo>
                    <a:pt x="10477" y="607314"/>
                  </a:lnTo>
                  <a:close/>
                </a:path>
                <a:path w="10794" h="743585">
                  <a:moveTo>
                    <a:pt x="10477" y="586371"/>
                  </a:moveTo>
                  <a:lnTo>
                    <a:pt x="6972" y="586371"/>
                  </a:lnTo>
                  <a:lnTo>
                    <a:pt x="10477" y="596849"/>
                  </a:lnTo>
                  <a:lnTo>
                    <a:pt x="10477" y="586371"/>
                  </a:lnTo>
                  <a:close/>
                </a:path>
                <a:path w="10794" h="743585">
                  <a:moveTo>
                    <a:pt x="10477" y="565429"/>
                  </a:moveTo>
                  <a:lnTo>
                    <a:pt x="6972" y="565429"/>
                  </a:lnTo>
                  <a:lnTo>
                    <a:pt x="10477" y="575894"/>
                  </a:lnTo>
                  <a:lnTo>
                    <a:pt x="10477" y="565429"/>
                  </a:lnTo>
                  <a:close/>
                </a:path>
                <a:path w="10794" h="743585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64"/>
                  </a:lnTo>
                  <a:lnTo>
                    <a:pt x="10477" y="544487"/>
                  </a:lnTo>
                  <a:close/>
                </a:path>
                <a:path w="10794" h="743585">
                  <a:moveTo>
                    <a:pt x="10477" y="523544"/>
                  </a:moveTo>
                  <a:lnTo>
                    <a:pt x="6972" y="523544"/>
                  </a:lnTo>
                  <a:lnTo>
                    <a:pt x="10477" y="534022"/>
                  </a:lnTo>
                  <a:lnTo>
                    <a:pt x="10477" y="523544"/>
                  </a:lnTo>
                  <a:close/>
                </a:path>
                <a:path w="10794" h="743585">
                  <a:moveTo>
                    <a:pt x="10477" y="502615"/>
                  </a:moveTo>
                  <a:lnTo>
                    <a:pt x="6972" y="502615"/>
                  </a:lnTo>
                  <a:lnTo>
                    <a:pt x="10477" y="513080"/>
                  </a:lnTo>
                  <a:lnTo>
                    <a:pt x="10477" y="502615"/>
                  </a:lnTo>
                  <a:close/>
                </a:path>
                <a:path w="10794" h="743585">
                  <a:moveTo>
                    <a:pt x="10477" y="481660"/>
                  </a:moveTo>
                  <a:lnTo>
                    <a:pt x="6972" y="481660"/>
                  </a:lnTo>
                  <a:lnTo>
                    <a:pt x="10477" y="492137"/>
                  </a:lnTo>
                  <a:lnTo>
                    <a:pt x="10477" y="481660"/>
                  </a:lnTo>
                  <a:close/>
                </a:path>
                <a:path w="10794" h="743585">
                  <a:moveTo>
                    <a:pt x="10477" y="460717"/>
                  </a:moveTo>
                  <a:lnTo>
                    <a:pt x="6972" y="460717"/>
                  </a:lnTo>
                  <a:lnTo>
                    <a:pt x="10477" y="471195"/>
                  </a:lnTo>
                  <a:lnTo>
                    <a:pt x="10477" y="460717"/>
                  </a:lnTo>
                  <a:close/>
                </a:path>
                <a:path w="10794" h="743585">
                  <a:moveTo>
                    <a:pt x="10477" y="439775"/>
                  </a:moveTo>
                  <a:lnTo>
                    <a:pt x="6972" y="439775"/>
                  </a:lnTo>
                  <a:lnTo>
                    <a:pt x="10477" y="450253"/>
                  </a:lnTo>
                  <a:lnTo>
                    <a:pt x="10477" y="439775"/>
                  </a:lnTo>
                  <a:close/>
                </a:path>
                <a:path w="10794" h="743585">
                  <a:moveTo>
                    <a:pt x="10477" y="418846"/>
                  </a:moveTo>
                  <a:lnTo>
                    <a:pt x="6972" y="418846"/>
                  </a:lnTo>
                  <a:lnTo>
                    <a:pt x="10477" y="429310"/>
                  </a:lnTo>
                  <a:lnTo>
                    <a:pt x="10477" y="418846"/>
                  </a:lnTo>
                  <a:close/>
                </a:path>
                <a:path w="10794" h="743585">
                  <a:moveTo>
                    <a:pt x="10477" y="397891"/>
                  </a:moveTo>
                  <a:lnTo>
                    <a:pt x="6972" y="397891"/>
                  </a:lnTo>
                  <a:lnTo>
                    <a:pt x="10477" y="408368"/>
                  </a:lnTo>
                  <a:lnTo>
                    <a:pt x="10477" y="397891"/>
                  </a:lnTo>
                  <a:close/>
                </a:path>
                <a:path w="10794" h="743585">
                  <a:moveTo>
                    <a:pt x="10477" y="376948"/>
                  </a:moveTo>
                  <a:lnTo>
                    <a:pt x="6972" y="376948"/>
                  </a:lnTo>
                  <a:lnTo>
                    <a:pt x="10477" y="387426"/>
                  </a:lnTo>
                  <a:lnTo>
                    <a:pt x="10477" y="376948"/>
                  </a:lnTo>
                  <a:close/>
                </a:path>
                <a:path w="10794" h="743585">
                  <a:moveTo>
                    <a:pt x="10477" y="356019"/>
                  </a:moveTo>
                  <a:lnTo>
                    <a:pt x="6972" y="356019"/>
                  </a:lnTo>
                  <a:lnTo>
                    <a:pt x="10477" y="366483"/>
                  </a:lnTo>
                  <a:lnTo>
                    <a:pt x="10477" y="356019"/>
                  </a:lnTo>
                  <a:close/>
                </a:path>
                <a:path w="10794" h="743585">
                  <a:moveTo>
                    <a:pt x="10477" y="335076"/>
                  </a:moveTo>
                  <a:lnTo>
                    <a:pt x="6972" y="335076"/>
                  </a:lnTo>
                  <a:lnTo>
                    <a:pt x="10477" y="345541"/>
                  </a:lnTo>
                  <a:lnTo>
                    <a:pt x="10477" y="335076"/>
                  </a:lnTo>
                  <a:close/>
                </a:path>
                <a:path w="10794" h="743585">
                  <a:moveTo>
                    <a:pt x="10477" y="314134"/>
                  </a:moveTo>
                  <a:lnTo>
                    <a:pt x="6972" y="314134"/>
                  </a:lnTo>
                  <a:lnTo>
                    <a:pt x="10477" y="324599"/>
                  </a:lnTo>
                  <a:lnTo>
                    <a:pt x="10477" y="314134"/>
                  </a:lnTo>
                  <a:close/>
                </a:path>
                <a:path w="10794" h="743585">
                  <a:moveTo>
                    <a:pt x="10477" y="293179"/>
                  </a:moveTo>
                  <a:lnTo>
                    <a:pt x="6972" y="293179"/>
                  </a:lnTo>
                  <a:lnTo>
                    <a:pt x="10477" y="303657"/>
                  </a:lnTo>
                  <a:lnTo>
                    <a:pt x="10477" y="293179"/>
                  </a:lnTo>
                  <a:close/>
                </a:path>
                <a:path w="10794" h="743585">
                  <a:moveTo>
                    <a:pt x="10477" y="272249"/>
                  </a:moveTo>
                  <a:lnTo>
                    <a:pt x="6972" y="272249"/>
                  </a:lnTo>
                  <a:lnTo>
                    <a:pt x="10477" y="282714"/>
                  </a:lnTo>
                  <a:lnTo>
                    <a:pt x="10477" y="272249"/>
                  </a:lnTo>
                  <a:close/>
                </a:path>
                <a:path w="10794" h="743585">
                  <a:moveTo>
                    <a:pt x="10477" y="251307"/>
                  </a:moveTo>
                  <a:lnTo>
                    <a:pt x="6972" y="251307"/>
                  </a:lnTo>
                  <a:lnTo>
                    <a:pt x="10477" y="261772"/>
                  </a:lnTo>
                  <a:lnTo>
                    <a:pt x="10477" y="251307"/>
                  </a:lnTo>
                  <a:close/>
                </a:path>
                <a:path w="10794" h="743585">
                  <a:moveTo>
                    <a:pt x="10477" y="230365"/>
                  </a:moveTo>
                  <a:lnTo>
                    <a:pt x="6972" y="230365"/>
                  </a:lnTo>
                  <a:lnTo>
                    <a:pt x="10477" y="240842"/>
                  </a:lnTo>
                  <a:lnTo>
                    <a:pt x="10477" y="230365"/>
                  </a:lnTo>
                  <a:close/>
                </a:path>
                <a:path w="10794" h="743585">
                  <a:moveTo>
                    <a:pt x="10477" y="209423"/>
                  </a:moveTo>
                  <a:lnTo>
                    <a:pt x="6972" y="209423"/>
                  </a:lnTo>
                  <a:lnTo>
                    <a:pt x="10477" y="219900"/>
                  </a:lnTo>
                  <a:lnTo>
                    <a:pt x="10477" y="209423"/>
                  </a:lnTo>
                  <a:close/>
                </a:path>
                <a:path w="10794" h="743585">
                  <a:moveTo>
                    <a:pt x="10477" y="188480"/>
                  </a:moveTo>
                  <a:lnTo>
                    <a:pt x="6972" y="188480"/>
                  </a:lnTo>
                  <a:lnTo>
                    <a:pt x="10477" y="198945"/>
                  </a:lnTo>
                  <a:lnTo>
                    <a:pt x="10477" y="188480"/>
                  </a:lnTo>
                  <a:close/>
                </a:path>
                <a:path w="10794" h="743585">
                  <a:moveTo>
                    <a:pt x="10477" y="167538"/>
                  </a:moveTo>
                  <a:lnTo>
                    <a:pt x="6972" y="167538"/>
                  </a:lnTo>
                  <a:lnTo>
                    <a:pt x="10477" y="178003"/>
                  </a:lnTo>
                  <a:lnTo>
                    <a:pt x="10477" y="167538"/>
                  </a:lnTo>
                  <a:close/>
                </a:path>
                <a:path w="10794" h="743585">
                  <a:moveTo>
                    <a:pt x="10477" y="146596"/>
                  </a:moveTo>
                  <a:lnTo>
                    <a:pt x="6972" y="146596"/>
                  </a:lnTo>
                  <a:lnTo>
                    <a:pt x="10477" y="157073"/>
                  </a:lnTo>
                  <a:lnTo>
                    <a:pt x="10477" y="146596"/>
                  </a:lnTo>
                  <a:close/>
                </a:path>
                <a:path w="10794" h="743585">
                  <a:moveTo>
                    <a:pt x="10477" y="125653"/>
                  </a:moveTo>
                  <a:lnTo>
                    <a:pt x="6972" y="125653"/>
                  </a:lnTo>
                  <a:lnTo>
                    <a:pt x="10477" y="136131"/>
                  </a:lnTo>
                  <a:lnTo>
                    <a:pt x="10477" y="125653"/>
                  </a:lnTo>
                  <a:close/>
                </a:path>
                <a:path w="10794" h="743585">
                  <a:moveTo>
                    <a:pt x="10477" y="104711"/>
                  </a:moveTo>
                  <a:lnTo>
                    <a:pt x="6972" y="104711"/>
                  </a:lnTo>
                  <a:lnTo>
                    <a:pt x="10477" y="115176"/>
                  </a:lnTo>
                  <a:lnTo>
                    <a:pt x="10477" y="104711"/>
                  </a:lnTo>
                  <a:close/>
                </a:path>
                <a:path w="10794" h="743585">
                  <a:moveTo>
                    <a:pt x="10477" y="83769"/>
                  </a:moveTo>
                  <a:lnTo>
                    <a:pt x="6972" y="83769"/>
                  </a:lnTo>
                  <a:lnTo>
                    <a:pt x="10477" y="94234"/>
                  </a:lnTo>
                  <a:lnTo>
                    <a:pt x="10477" y="83769"/>
                  </a:lnTo>
                  <a:close/>
                </a:path>
                <a:path w="10794" h="743585">
                  <a:moveTo>
                    <a:pt x="10477" y="62826"/>
                  </a:moveTo>
                  <a:lnTo>
                    <a:pt x="6972" y="62826"/>
                  </a:lnTo>
                  <a:lnTo>
                    <a:pt x="10477" y="73304"/>
                  </a:lnTo>
                  <a:lnTo>
                    <a:pt x="10477" y="62826"/>
                  </a:lnTo>
                  <a:close/>
                </a:path>
                <a:path w="10794" h="743585">
                  <a:moveTo>
                    <a:pt x="10477" y="41884"/>
                  </a:moveTo>
                  <a:lnTo>
                    <a:pt x="6972" y="41884"/>
                  </a:lnTo>
                  <a:lnTo>
                    <a:pt x="10477" y="52362"/>
                  </a:lnTo>
                  <a:lnTo>
                    <a:pt x="10477" y="41884"/>
                  </a:lnTo>
                  <a:close/>
                </a:path>
                <a:path w="10794" h="743585">
                  <a:moveTo>
                    <a:pt x="10477" y="20942"/>
                  </a:moveTo>
                  <a:lnTo>
                    <a:pt x="6972" y="20942"/>
                  </a:lnTo>
                  <a:lnTo>
                    <a:pt x="10477" y="31419"/>
                  </a:lnTo>
                  <a:lnTo>
                    <a:pt x="10477" y="20942"/>
                  </a:lnTo>
                  <a:close/>
                </a:path>
                <a:path w="10794" h="743585">
                  <a:moveTo>
                    <a:pt x="10477" y="0"/>
                  </a:moveTo>
                  <a:lnTo>
                    <a:pt x="6972" y="0"/>
                  </a:lnTo>
                  <a:lnTo>
                    <a:pt x="10477" y="10477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579907" y="4144943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5">
                  <a:moveTo>
                    <a:pt x="3492" y="712025"/>
                  </a:moveTo>
                  <a:lnTo>
                    <a:pt x="0" y="712025"/>
                  </a:lnTo>
                  <a:lnTo>
                    <a:pt x="3492" y="722490"/>
                  </a:lnTo>
                  <a:lnTo>
                    <a:pt x="3492" y="712025"/>
                  </a:lnTo>
                  <a:close/>
                </a:path>
                <a:path w="10794" h="743585">
                  <a:moveTo>
                    <a:pt x="3492" y="691070"/>
                  </a:moveTo>
                  <a:lnTo>
                    <a:pt x="0" y="691070"/>
                  </a:lnTo>
                  <a:lnTo>
                    <a:pt x="3492" y="701548"/>
                  </a:lnTo>
                  <a:lnTo>
                    <a:pt x="3492" y="691070"/>
                  </a:lnTo>
                  <a:close/>
                </a:path>
                <a:path w="10794" h="743585">
                  <a:moveTo>
                    <a:pt x="3492" y="670128"/>
                  </a:moveTo>
                  <a:lnTo>
                    <a:pt x="0" y="670128"/>
                  </a:lnTo>
                  <a:lnTo>
                    <a:pt x="3492" y="680605"/>
                  </a:lnTo>
                  <a:lnTo>
                    <a:pt x="3492" y="670128"/>
                  </a:lnTo>
                  <a:close/>
                </a:path>
                <a:path w="10794" h="743585">
                  <a:moveTo>
                    <a:pt x="3492" y="649198"/>
                  </a:moveTo>
                  <a:lnTo>
                    <a:pt x="0" y="649198"/>
                  </a:lnTo>
                  <a:lnTo>
                    <a:pt x="3492" y="659663"/>
                  </a:lnTo>
                  <a:lnTo>
                    <a:pt x="3492" y="649198"/>
                  </a:lnTo>
                  <a:close/>
                </a:path>
                <a:path w="10794" h="743585">
                  <a:moveTo>
                    <a:pt x="3492" y="628256"/>
                  </a:moveTo>
                  <a:lnTo>
                    <a:pt x="0" y="628256"/>
                  </a:lnTo>
                  <a:lnTo>
                    <a:pt x="3492" y="638721"/>
                  </a:lnTo>
                  <a:lnTo>
                    <a:pt x="3492" y="628256"/>
                  </a:lnTo>
                  <a:close/>
                </a:path>
                <a:path w="10794" h="743585">
                  <a:moveTo>
                    <a:pt x="3492" y="607301"/>
                  </a:moveTo>
                  <a:lnTo>
                    <a:pt x="0" y="607301"/>
                  </a:lnTo>
                  <a:lnTo>
                    <a:pt x="3492" y="617791"/>
                  </a:lnTo>
                  <a:lnTo>
                    <a:pt x="3492" y="607301"/>
                  </a:lnTo>
                  <a:close/>
                </a:path>
                <a:path w="10794" h="743585">
                  <a:moveTo>
                    <a:pt x="3492" y="586359"/>
                  </a:moveTo>
                  <a:lnTo>
                    <a:pt x="0" y="586359"/>
                  </a:lnTo>
                  <a:lnTo>
                    <a:pt x="3492" y="596836"/>
                  </a:lnTo>
                  <a:lnTo>
                    <a:pt x="3492" y="586359"/>
                  </a:lnTo>
                  <a:close/>
                </a:path>
                <a:path w="10794" h="743585">
                  <a:moveTo>
                    <a:pt x="3492" y="565429"/>
                  </a:moveTo>
                  <a:lnTo>
                    <a:pt x="0" y="565429"/>
                  </a:lnTo>
                  <a:lnTo>
                    <a:pt x="3492" y="575894"/>
                  </a:lnTo>
                  <a:lnTo>
                    <a:pt x="3492" y="565429"/>
                  </a:lnTo>
                  <a:close/>
                </a:path>
                <a:path w="10794" h="743585">
                  <a:moveTo>
                    <a:pt x="3492" y="544487"/>
                  </a:moveTo>
                  <a:lnTo>
                    <a:pt x="0" y="544487"/>
                  </a:lnTo>
                  <a:lnTo>
                    <a:pt x="3492" y="554951"/>
                  </a:lnTo>
                  <a:lnTo>
                    <a:pt x="3492" y="544487"/>
                  </a:lnTo>
                  <a:close/>
                </a:path>
                <a:path w="10794" h="743585">
                  <a:moveTo>
                    <a:pt x="3492" y="523544"/>
                  </a:moveTo>
                  <a:lnTo>
                    <a:pt x="0" y="523544"/>
                  </a:lnTo>
                  <a:lnTo>
                    <a:pt x="3492" y="534022"/>
                  </a:lnTo>
                  <a:lnTo>
                    <a:pt x="3492" y="523544"/>
                  </a:lnTo>
                  <a:close/>
                </a:path>
                <a:path w="10794" h="743585">
                  <a:moveTo>
                    <a:pt x="3492" y="502602"/>
                  </a:moveTo>
                  <a:lnTo>
                    <a:pt x="0" y="502602"/>
                  </a:lnTo>
                  <a:lnTo>
                    <a:pt x="3492" y="513067"/>
                  </a:lnTo>
                  <a:lnTo>
                    <a:pt x="3492" y="502602"/>
                  </a:lnTo>
                  <a:close/>
                </a:path>
                <a:path w="10794" h="743585">
                  <a:moveTo>
                    <a:pt x="3492" y="481660"/>
                  </a:moveTo>
                  <a:lnTo>
                    <a:pt x="0" y="481660"/>
                  </a:lnTo>
                  <a:lnTo>
                    <a:pt x="3492" y="492125"/>
                  </a:lnTo>
                  <a:lnTo>
                    <a:pt x="3492" y="481660"/>
                  </a:lnTo>
                  <a:close/>
                </a:path>
                <a:path w="10794" h="743585">
                  <a:moveTo>
                    <a:pt x="3492" y="460717"/>
                  </a:moveTo>
                  <a:lnTo>
                    <a:pt x="0" y="460717"/>
                  </a:lnTo>
                  <a:lnTo>
                    <a:pt x="3492" y="471182"/>
                  </a:lnTo>
                  <a:lnTo>
                    <a:pt x="3492" y="460717"/>
                  </a:lnTo>
                  <a:close/>
                </a:path>
                <a:path w="10794" h="743585">
                  <a:moveTo>
                    <a:pt x="3492" y="439775"/>
                  </a:moveTo>
                  <a:lnTo>
                    <a:pt x="0" y="439775"/>
                  </a:lnTo>
                  <a:lnTo>
                    <a:pt x="3492" y="450253"/>
                  </a:lnTo>
                  <a:lnTo>
                    <a:pt x="3492" y="439775"/>
                  </a:lnTo>
                  <a:close/>
                </a:path>
                <a:path w="10794" h="743585">
                  <a:moveTo>
                    <a:pt x="3492" y="418833"/>
                  </a:moveTo>
                  <a:lnTo>
                    <a:pt x="0" y="418833"/>
                  </a:lnTo>
                  <a:lnTo>
                    <a:pt x="3492" y="429310"/>
                  </a:lnTo>
                  <a:lnTo>
                    <a:pt x="3492" y="418833"/>
                  </a:lnTo>
                  <a:close/>
                </a:path>
                <a:path w="10794" h="743585">
                  <a:moveTo>
                    <a:pt x="3492" y="397891"/>
                  </a:moveTo>
                  <a:lnTo>
                    <a:pt x="0" y="397891"/>
                  </a:lnTo>
                  <a:lnTo>
                    <a:pt x="3492" y="408355"/>
                  </a:lnTo>
                  <a:lnTo>
                    <a:pt x="3492" y="397891"/>
                  </a:lnTo>
                  <a:close/>
                </a:path>
                <a:path w="10794" h="743585">
                  <a:moveTo>
                    <a:pt x="3492" y="376948"/>
                  </a:moveTo>
                  <a:lnTo>
                    <a:pt x="0" y="376948"/>
                  </a:lnTo>
                  <a:lnTo>
                    <a:pt x="3492" y="387426"/>
                  </a:lnTo>
                  <a:lnTo>
                    <a:pt x="3492" y="376948"/>
                  </a:lnTo>
                  <a:close/>
                </a:path>
                <a:path w="10794" h="743585">
                  <a:moveTo>
                    <a:pt x="3492" y="356006"/>
                  </a:moveTo>
                  <a:lnTo>
                    <a:pt x="0" y="356006"/>
                  </a:lnTo>
                  <a:lnTo>
                    <a:pt x="3492" y="366483"/>
                  </a:lnTo>
                  <a:lnTo>
                    <a:pt x="3492" y="356006"/>
                  </a:lnTo>
                  <a:close/>
                </a:path>
                <a:path w="10794" h="743585">
                  <a:moveTo>
                    <a:pt x="3492" y="335064"/>
                  </a:moveTo>
                  <a:lnTo>
                    <a:pt x="0" y="335064"/>
                  </a:lnTo>
                  <a:lnTo>
                    <a:pt x="3492" y="345541"/>
                  </a:lnTo>
                  <a:lnTo>
                    <a:pt x="3492" y="335064"/>
                  </a:lnTo>
                  <a:close/>
                </a:path>
                <a:path w="10794" h="743585">
                  <a:moveTo>
                    <a:pt x="3492" y="314121"/>
                  </a:moveTo>
                  <a:lnTo>
                    <a:pt x="0" y="314121"/>
                  </a:lnTo>
                  <a:lnTo>
                    <a:pt x="3492" y="324586"/>
                  </a:lnTo>
                  <a:lnTo>
                    <a:pt x="3492" y="314121"/>
                  </a:lnTo>
                  <a:close/>
                </a:path>
                <a:path w="10794" h="743585">
                  <a:moveTo>
                    <a:pt x="3492" y="293179"/>
                  </a:moveTo>
                  <a:lnTo>
                    <a:pt x="0" y="293179"/>
                  </a:lnTo>
                  <a:lnTo>
                    <a:pt x="3492" y="303657"/>
                  </a:lnTo>
                  <a:lnTo>
                    <a:pt x="3492" y="293179"/>
                  </a:lnTo>
                  <a:close/>
                </a:path>
                <a:path w="10794" h="743585">
                  <a:moveTo>
                    <a:pt x="3492" y="272237"/>
                  </a:moveTo>
                  <a:lnTo>
                    <a:pt x="0" y="272237"/>
                  </a:lnTo>
                  <a:lnTo>
                    <a:pt x="3492" y="282714"/>
                  </a:lnTo>
                  <a:lnTo>
                    <a:pt x="3492" y="272237"/>
                  </a:lnTo>
                  <a:close/>
                </a:path>
                <a:path w="10794" h="743585">
                  <a:moveTo>
                    <a:pt x="3492" y="251307"/>
                  </a:moveTo>
                  <a:lnTo>
                    <a:pt x="0" y="251307"/>
                  </a:lnTo>
                  <a:lnTo>
                    <a:pt x="3492" y="261772"/>
                  </a:lnTo>
                  <a:lnTo>
                    <a:pt x="3492" y="251307"/>
                  </a:lnTo>
                  <a:close/>
                </a:path>
                <a:path w="10794" h="743585">
                  <a:moveTo>
                    <a:pt x="3492" y="230352"/>
                  </a:moveTo>
                  <a:lnTo>
                    <a:pt x="0" y="230352"/>
                  </a:lnTo>
                  <a:lnTo>
                    <a:pt x="3492" y="240830"/>
                  </a:lnTo>
                  <a:lnTo>
                    <a:pt x="3492" y="230352"/>
                  </a:lnTo>
                  <a:close/>
                </a:path>
                <a:path w="10794" h="743585">
                  <a:moveTo>
                    <a:pt x="3492" y="209410"/>
                  </a:moveTo>
                  <a:lnTo>
                    <a:pt x="0" y="209410"/>
                  </a:lnTo>
                  <a:lnTo>
                    <a:pt x="3492" y="219887"/>
                  </a:lnTo>
                  <a:lnTo>
                    <a:pt x="3492" y="209410"/>
                  </a:lnTo>
                  <a:close/>
                </a:path>
                <a:path w="10794" h="743585">
                  <a:moveTo>
                    <a:pt x="3492" y="188468"/>
                  </a:moveTo>
                  <a:lnTo>
                    <a:pt x="0" y="188468"/>
                  </a:lnTo>
                  <a:lnTo>
                    <a:pt x="3492" y="198945"/>
                  </a:lnTo>
                  <a:lnTo>
                    <a:pt x="3492" y="188468"/>
                  </a:lnTo>
                  <a:close/>
                </a:path>
                <a:path w="10794" h="743585">
                  <a:moveTo>
                    <a:pt x="3492" y="167538"/>
                  </a:moveTo>
                  <a:lnTo>
                    <a:pt x="0" y="167538"/>
                  </a:lnTo>
                  <a:lnTo>
                    <a:pt x="3492" y="178003"/>
                  </a:lnTo>
                  <a:lnTo>
                    <a:pt x="3492" y="167538"/>
                  </a:lnTo>
                  <a:close/>
                </a:path>
                <a:path w="10794" h="743585">
                  <a:moveTo>
                    <a:pt x="3492" y="146596"/>
                  </a:moveTo>
                  <a:lnTo>
                    <a:pt x="0" y="146596"/>
                  </a:lnTo>
                  <a:lnTo>
                    <a:pt x="3492" y="157060"/>
                  </a:lnTo>
                  <a:lnTo>
                    <a:pt x="3492" y="146596"/>
                  </a:lnTo>
                  <a:close/>
                </a:path>
                <a:path w="10794" h="743585">
                  <a:moveTo>
                    <a:pt x="3492" y="125641"/>
                  </a:moveTo>
                  <a:lnTo>
                    <a:pt x="0" y="125641"/>
                  </a:lnTo>
                  <a:lnTo>
                    <a:pt x="3492" y="136118"/>
                  </a:lnTo>
                  <a:lnTo>
                    <a:pt x="3492" y="125641"/>
                  </a:lnTo>
                  <a:close/>
                </a:path>
                <a:path w="10794" h="743585">
                  <a:moveTo>
                    <a:pt x="3492" y="104711"/>
                  </a:moveTo>
                  <a:lnTo>
                    <a:pt x="0" y="104711"/>
                  </a:lnTo>
                  <a:lnTo>
                    <a:pt x="3492" y="115176"/>
                  </a:lnTo>
                  <a:lnTo>
                    <a:pt x="3492" y="104711"/>
                  </a:lnTo>
                  <a:close/>
                </a:path>
                <a:path w="10794" h="743585">
                  <a:moveTo>
                    <a:pt x="3492" y="83769"/>
                  </a:moveTo>
                  <a:lnTo>
                    <a:pt x="0" y="83769"/>
                  </a:lnTo>
                  <a:lnTo>
                    <a:pt x="3492" y="94234"/>
                  </a:lnTo>
                  <a:lnTo>
                    <a:pt x="3492" y="83769"/>
                  </a:lnTo>
                  <a:close/>
                </a:path>
                <a:path w="10794" h="743585">
                  <a:moveTo>
                    <a:pt x="3492" y="62826"/>
                  </a:moveTo>
                  <a:lnTo>
                    <a:pt x="0" y="62826"/>
                  </a:lnTo>
                  <a:lnTo>
                    <a:pt x="3492" y="73291"/>
                  </a:lnTo>
                  <a:lnTo>
                    <a:pt x="3492" y="62826"/>
                  </a:lnTo>
                  <a:close/>
                </a:path>
                <a:path w="10794" h="743585">
                  <a:moveTo>
                    <a:pt x="3492" y="41871"/>
                  </a:moveTo>
                  <a:lnTo>
                    <a:pt x="0" y="41871"/>
                  </a:lnTo>
                  <a:lnTo>
                    <a:pt x="3492" y="52362"/>
                  </a:lnTo>
                  <a:lnTo>
                    <a:pt x="3492" y="41871"/>
                  </a:lnTo>
                  <a:close/>
                </a:path>
                <a:path w="10794" h="743585">
                  <a:moveTo>
                    <a:pt x="3492" y="20942"/>
                  </a:moveTo>
                  <a:lnTo>
                    <a:pt x="0" y="20942"/>
                  </a:lnTo>
                  <a:lnTo>
                    <a:pt x="3492" y="31407"/>
                  </a:lnTo>
                  <a:lnTo>
                    <a:pt x="3492" y="20942"/>
                  </a:lnTo>
                  <a:close/>
                </a:path>
                <a:path w="10794" h="743585">
                  <a:moveTo>
                    <a:pt x="3492" y="0"/>
                  </a:moveTo>
                  <a:lnTo>
                    <a:pt x="0" y="0"/>
                  </a:lnTo>
                  <a:lnTo>
                    <a:pt x="3492" y="10464"/>
                  </a:lnTo>
                  <a:lnTo>
                    <a:pt x="3492" y="0"/>
                  </a:lnTo>
                  <a:close/>
                </a:path>
                <a:path w="10794" h="743585">
                  <a:moveTo>
                    <a:pt x="10477" y="732967"/>
                  </a:moveTo>
                  <a:lnTo>
                    <a:pt x="6972" y="732967"/>
                  </a:lnTo>
                  <a:lnTo>
                    <a:pt x="10477" y="743432"/>
                  </a:lnTo>
                  <a:lnTo>
                    <a:pt x="10477" y="732967"/>
                  </a:lnTo>
                  <a:close/>
                </a:path>
                <a:path w="10794" h="743585">
                  <a:moveTo>
                    <a:pt x="10477" y="712025"/>
                  </a:moveTo>
                  <a:lnTo>
                    <a:pt x="6972" y="712025"/>
                  </a:lnTo>
                  <a:lnTo>
                    <a:pt x="10477" y="722490"/>
                  </a:lnTo>
                  <a:lnTo>
                    <a:pt x="10477" y="712025"/>
                  </a:lnTo>
                  <a:close/>
                </a:path>
                <a:path w="10794" h="743585">
                  <a:moveTo>
                    <a:pt x="10477" y="691070"/>
                  </a:moveTo>
                  <a:lnTo>
                    <a:pt x="6972" y="691070"/>
                  </a:lnTo>
                  <a:lnTo>
                    <a:pt x="10477" y="701548"/>
                  </a:lnTo>
                  <a:lnTo>
                    <a:pt x="10477" y="691070"/>
                  </a:lnTo>
                  <a:close/>
                </a:path>
                <a:path w="10794" h="743585">
                  <a:moveTo>
                    <a:pt x="10477" y="670128"/>
                  </a:moveTo>
                  <a:lnTo>
                    <a:pt x="6972" y="670128"/>
                  </a:lnTo>
                  <a:lnTo>
                    <a:pt x="10477" y="680605"/>
                  </a:lnTo>
                  <a:lnTo>
                    <a:pt x="10477" y="670128"/>
                  </a:lnTo>
                  <a:close/>
                </a:path>
                <a:path w="10794" h="743585">
                  <a:moveTo>
                    <a:pt x="10477" y="649198"/>
                  </a:moveTo>
                  <a:lnTo>
                    <a:pt x="6972" y="649198"/>
                  </a:lnTo>
                  <a:lnTo>
                    <a:pt x="10477" y="659663"/>
                  </a:lnTo>
                  <a:lnTo>
                    <a:pt x="10477" y="649198"/>
                  </a:lnTo>
                  <a:close/>
                </a:path>
                <a:path w="10794" h="743585">
                  <a:moveTo>
                    <a:pt x="10477" y="628256"/>
                  </a:moveTo>
                  <a:lnTo>
                    <a:pt x="6972" y="628256"/>
                  </a:lnTo>
                  <a:lnTo>
                    <a:pt x="10477" y="638721"/>
                  </a:lnTo>
                  <a:lnTo>
                    <a:pt x="10477" y="628256"/>
                  </a:lnTo>
                  <a:close/>
                </a:path>
                <a:path w="10794" h="743585">
                  <a:moveTo>
                    <a:pt x="10477" y="607301"/>
                  </a:moveTo>
                  <a:lnTo>
                    <a:pt x="6972" y="607301"/>
                  </a:lnTo>
                  <a:lnTo>
                    <a:pt x="10477" y="617791"/>
                  </a:lnTo>
                  <a:lnTo>
                    <a:pt x="10477" y="607301"/>
                  </a:lnTo>
                  <a:close/>
                </a:path>
                <a:path w="10794" h="743585">
                  <a:moveTo>
                    <a:pt x="10477" y="586359"/>
                  </a:moveTo>
                  <a:lnTo>
                    <a:pt x="6972" y="586359"/>
                  </a:lnTo>
                  <a:lnTo>
                    <a:pt x="10477" y="596836"/>
                  </a:lnTo>
                  <a:lnTo>
                    <a:pt x="10477" y="586359"/>
                  </a:lnTo>
                  <a:close/>
                </a:path>
                <a:path w="10794" h="743585">
                  <a:moveTo>
                    <a:pt x="10477" y="565429"/>
                  </a:moveTo>
                  <a:lnTo>
                    <a:pt x="6972" y="565429"/>
                  </a:lnTo>
                  <a:lnTo>
                    <a:pt x="10477" y="575894"/>
                  </a:lnTo>
                  <a:lnTo>
                    <a:pt x="10477" y="565429"/>
                  </a:lnTo>
                  <a:close/>
                </a:path>
                <a:path w="10794" h="743585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51"/>
                  </a:lnTo>
                  <a:lnTo>
                    <a:pt x="10477" y="544487"/>
                  </a:lnTo>
                  <a:close/>
                </a:path>
                <a:path w="10794" h="743585">
                  <a:moveTo>
                    <a:pt x="10477" y="523544"/>
                  </a:moveTo>
                  <a:lnTo>
                    <a:pt x="6972" y="523544"/>
                  </a:lnTo>
                  <a:lnTo>
                    <a:pt x="10477" y="534022"/>
                  </a:lnTo>
                  <a:lnTo>
                    <a:pt x="10477" y="523544"/>
                  </a:lnTo>
                  <a:close/>
                </a:path>
                <a:path w="10794" h="743585">
                  <a:moveTo>
                    <a:pt x="10477" y="502602"/>
                  </a:moveTo>
                  <a:lnTo>
                    <a:pt x="6972" y="502602"/>
                  </a:lnTo>
                  <a:lnTo>
                    <a:pt x="10477" y="513067"/>
                  </a:lnTo>
                  <a:lnTo>
                    <a:pt x="10477" y="502602"/>
                  </a:lnTo>
                  <a:close/>
                </a:path>
                <a:path w="10794" h="743585">
                  <a:moveTo>
                    <a:pt x="10477" y="481660"/>
                  </a:moveTo>
                  <a:lnTo>
                    <a:pt x="6972" y="481660"/>
                  </a:lnTo>
                  <a:lnTo>
                    <a:pt x="10477" y="492125"/>
                  </a:lnTo>
                  <a:lnTo>
                    <a:pt x="10477" y="481660"/>
                  </a:lnTo>
                  <a:close/>
                </a:path>
                <a:path w="10794" h="743585">
                  <a:moveTo>
                    <a:pt x="10477" y="460717"/>
                  </a:moveTo>
                  <a:lnTo>
                    <a:pt x="6972" y="460717"/>
                  </a:lnTo>
                  <a:lnTo>
                    <a:pt x="10477" y="471182"/>
                  </a:lnTo>
                  <a:lnTo>
                    <a:pt x="10477" y="460717"/>
                  </a:lnTo>
                  <a:close/>
                </a:path>
                <a:path w="10794" h="743585">
                  <a:moveTo>
                    <a:pt x="10477" y="439775"/>
                  </a:moveTo>
                  <a:lnTo>
                    <a:pt x="6972" y="439775"/>
                  </a:lnTo>
                  <a:lnTo>
                    <a:pt x="10477" y="450253"/>
                  </a:lnTo>
                  <a:lnTo>
                    <a:pt x="10477" y="439775"/>
                  </a:lnTo>
                  <a:close/>
                </a:path>
                <a:path w="10794" h="743585">
                  <a:moveTo>
                    <a:pt x="10477" y="418833"/>
                  </a:moveTo>
                  <a:lnTo>
                    <a:pt x="6972" y="418833"/>
                  </a:lnTo>
                  <a:lnTo>
                    <a:pt x="10477" y="429310"/>
                  </a:lnTo>
                  <a:lnTo>
                    <a:pt x="10477" y="418833"/>
                  </a:lnTo>
                  <a:close/>
                </a:path>
                <a:path w="10794" h="743585">
                  <a:moveTo>
                    <a:pt x="10477" y="397891"/>
                  </a:moveTo>
                  <a:lnTo>
                    <a:pt x="6972" y="397891"/>
                  </a:lnTo>
                  <a:lnTo>
                    <a:pt x="10477" y="408355"/>
                  </a:lnTo>
                  <a:lnTo>
                    <a:pt x="10477" y="397891"/>
                  </a:lnTo>
                  <a:close/>
                </a:path>
                <a:path w="10794" h="743585">
                  <a:moveTo>
                    <a:pt x="10477" y="376948"/>
                  </a:moveTo>
                  <a:lnTo>
                    <a:pt x="6972" y="376948"/>
                  </a:lnTo>
                  <a:lnTo>
                    <a:pt x="10477" y="387426"/>
                  </a:lnTo>
                  <a:lnTo>
                    <a:pt x="10477" y="376948"/>
                  </a:lnTo>
                  <a:close/>
                </a:path>
                <a:path w="10794" h="743585">
                  <a:moveTo>
                    <a:pt x="10477" y="356006"/>
                  </a:moveTo>
                  <a:lnTo>
                    <a:pt x="6972" y="356006"/>
                  </a:lnTo>
                  <a:lnTo>
                    <a:pt x="10477" y="366483"/>
                  </a:lnTo>
                  <a:lnTo>
                    <a:pt x="10477" y="356006"/>
                  </a:lnTo>
                  <a:close/>
                </a:path>
                <a:path w="10794" h="743585">
                  <a:moveTo>
                    <a:pt x="10477" y="335064"/>
                  </a:moveTo>
                  <a:lnTo>
                    <a:pt x="6972" y="335064"/>
                  </a:lnTo>
                  <a:lnTo>
                    <a:pt x="10477" y="345541"/>
                  </a:lnTo>
                  <a:lnTo>
                    <a:pt x="10477" y="335064"/>
                  </a:lnTo>
                  <a:close/>
                </a:path>
                <a:path w="10794" h="743585">
                  <a:moveTo>
                    <a:pt x="10477" y="314121"/>
                  </a:moveTo>
                  <a:lnTo>
                    <a:pt x="6972" y="314121"/>
                  </a:lnTo>
                  <a:lnTo>
                    <a:pt x="10477" y="324586"/>
                  </a:lnTo>
                  <a:lnTo>
                    <a:pt x="10477" y="314121"/>
                  </a:lnTo>
                  <a:close/>
                </a:path>
                <a:path w="10794" h="743585">
                  <a:moveTo>
                    <a:pt x="10477" y="293179"/>
                  </a:moveTo>
                  <a:lnTo>
                    <a:pt x="6972" y="293179"/>
                  </a:lnTo>
                  <a:lnTo>
                    <a:pt x="10477" y="303657"/>
                  </a:lnTo>
                  <a:lnTo>
                    <a:pt x="10477" y="293179"/>
                  </a:lnTo>
                  <a:close/>
                </a:path>
                <a:path w="10794" h="743585">
                  <a:moveTo>
                    <a:pt x="10477" y="272237"/>
                  </a:moveTo>
                  <a:lnTo>
                    <a:pt x="6972" y="272237"/>
                  </a:lnTo>
                  <a:lnTo>
                    <a:pt x="10477" y="282714"/>
                  </a:lnTo>
                  <a:lnTo>
                    <a:pt x="10477" y="272237"/>
                  </a:lnTo>
                  <a:close/>
                </a:path>
                <a:path w="10794" h="743585">
                  <a:moveTo>
                    <a:pt x="10477" y="251307"/>
                  </a:moveTo>
                  <a:lnTo>
                    <a:pt x="6972" y="251307"/>
                  </a:lnTo>
                  <a:lnTo>
                    <a:pt x="10477" y="261772"/>
                  </a:lnTo>
                  <a:lnTo>
                    <a:pt x="10477" y="251307"/>
                  </a:lnTo>
                  <a:close/>
                </a:path>
                <a:path w="10794" h="743585">
                  <a:moveTo>
                    <a:pt x="10477" y="230352"/>
                  </a:moveTo>
                  <a:lnTo>
                    <a:pt x="6972" y="230352"/>
                  </a:lnTo>
                  <a:lnTo>
                    <a:pt x="10477" y="240830"/>
                  </a:lnTo>
                  <a:lnTo>
                    <a:pt x="10477" y="230352"/>
                  </a:lnTo>
                  <a:close/>
                </a:path>
                <a:path w="10794" h="743585">
                  <a:moveTo>
                    <a:pt x="10477" y="209410"/>
                  </a:moveTo>
                  <a:lnTo>
                    <a:pt x="6972" y="209410"/>
                  </a:lnTo>
                  <a:lnTo>
                    <a:pt x="10477" y="219887"/>
                  </a:lnTo>
                  <a:lnTo>
                    <a:pt x="10477" y="209410"/>
                  </a:lnTo>
                  <a:close/>
                </a:path>
                <a:path w="10794" h="743585">
                  <a:moveTo>
                    <a:pt x="10477" y="188468"/>
                  </a:moveTo>
                  <a:lnTo>
                    <a:pt x="6972" y="188468"/>
                  </a:lnTo>
                  <a:lnTo>
                    <a:pt x="10477" y="198945"/>
                  </a:lnTo>
                  <a:lnTo>
                    <a:pt x="10477" y="188468"/>
                  </a:lnTo>
                  <a:close/>
                </a:path>
                <a:path w="10794" h="743585">
                  <a:moveTo>
                    <a:pt x="10477" y="167538"/>
                  </a:moveTo>
                  <a:lnTo>
                    <a:pt x="6972" y="167538"/>
                  </a:lnTo>
                  <a:lnTo>
                    <a:pt x="10477" y="178003"/>
                  </a:lnTo>
                  <a:lnTo>
                    <a:pt x="10477" y="167538"/>
                  </a:lnTo>
                  <a:close/>
                </a:path>
                <a:path w="10794" h="743585">
                  <a:moveTo>
                    <a:pt x="10477" y="146596"/>
                  </a:moveTo>
                  <a:lnTo>
                    <a:pt x="6972" y="146596"/>
                  </a:lnTo>
                  <a:lnTo>
                    <a:pt x="10477" y="157060"/>
                  </a:lnTo>
                  <a:lnTo>
                    <a:pt x="10477" y="146596"/>
                  </a:lnTo>
                  <a:close/>
                </a:path>
                <a:path w="10794" h="743585">
                  <a:moveTo>
                    <a:pt x="10477" y="125641"/>
                  </a:moveTo>
                  <a:lnTo>
                    <a:pt x="6972" y="125641"/>
                  </a:lnTo>
                  <a:lnTo>
                    <a:pt x="10477" y="136118"/>
                  </a:lnTo>
                  <a:lnTo>
                    <a:pt x="10477" y="125641"/>
                  </a:lnTo>
                  <a:close/>
                </a:path>
                <a:path w="10794" h="743585">
                  <a:moveTo>
                    <a:pt x="10477" y="104711"/>
                  </a:moveTo>
                  <a:lnTo>
                    <a:pt x="6972" y="104711"/>
                  </a:lnTo>
                  <a:lnTo>
                    <a:pt x="10477" y="115176"/>
                  </a:lnTo>
                  <a:lnTo>
                    <a:pt x="10477" y="104711"/>
                  </a:lnTo>
                  <a:close/>
                </a:path>
                <a:path w="10794" h="743585">
                  <a:moveTo>
                    <a:pt x="10477" y="83769"/>
                  </a:moveTo>
                  <a:lnTo>
                    <a:pt x="6972" y="83769"/>
                  </a:lnTo>
                  <a:lnTo>
                    <a:pt x="10477" y="94234"/>
                  </a:lnTo>
                  <a:lnTo>
                    <a:pt x="10477" y="83769"/>
                  </a:lnTo>
                  <a:close/>
                </a:path>
                <a:path w="10794" h="743585">
                  <a:moveTo>
                    <a:pt x="10477" y="62826"/>
                  </a:moveTo>
                  <a:lnTo>
                    <a:pt x="6972" y="62826"/>
                  </a:lnTo>
                  <a:lnTo>
                    <a:pt x="10477" y="73291"/>
                  </a:lnTo>
                  <a:lnTo>
                    <a:pt x="10477" y="62826"/>
                  </a:lnTo>
                  <a:close/>
                </a:path>
                <a:path w="10794" h="743585">
                  <a:moveTo>
                    <a:pt x="10477" y="41871"/>
                  </a:moveTo>
                  <a:lnTo>
                    <a:pt x="6972" y="41871"/>
                  </a:lnTo>
                  <a:lnTo>
                    <a:pt x="10477" y="52362"/>
                  </a:lnTo>
                  <a:lnTo>
                    <a:pt x="10477" y="41871"/>
                  </a:lnTo>
                  <a:close/>
                </a:path>
                <a:path w="10794" h="743585">
                  <a:moveTo>
                    <a:pt x="10477" y="20942"/>
                  </a:moveTo>
                  <a:lnTo>
                    <a:pt x="6972" y="20942"/>
                  </a:lnTo>
                  <a:lnTo>
                    <a:pt x="10477" y="31407"/>
                  </a:lnTo>
                  <a:lnTo>
                    <a:pt x="10477" y="20942"/>
                  </a:lnTo>
                  <a:close/>
                </a:path>
                <a:path w="10794" h="743585">
                  <a:moveTo>
                    <a:pt x="10477" y="0"/>
                  </a:moveTo>
                  <a:lnTo>
                    <a:pt x="6972" y="0"/>
                  </a:lnTo>
                  <a:lnTo>
                    <a:pt x="10477" y="1046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579907" y="4877910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5">
                  <a:moveTo>
                    <a:pt x="3492" y="712012"/>
                  </a:moveTo>
                  <a:lnTo>
                    <a:pt x="0" y="712012"/>
                  </a:lnTo>
                  <a:lnTo>
                    <a:pt x="3492" y="722477"/>
                  </a:lnTo>
                  <a:lnTo>
                    <a:pt x="3492" y="712012"/>
                  </a:lnTo>
                  <a:close/>
                </a:path>
                <a:path w="10794" h="743585">
                  <a:moveTo>
                    <a:pt x="3492" y="691070"/>
                  </a:moveTo>
                  <a:lnTo>
                    <a:pt x="0" y="691070"/>
                  </a:lnTo>
                  <a:lnTo>
                    <a:pt x="3492" y="701535"/>
                  </a:lnTo>
                  <a:lnTo>
                    <a:pt x="3492" y="691070"/>
                  </a:lnTo>
                  <a:close/>
                </a:path>
                <a:path w="10794" h="743585">
                  <a:moveTo>
                    <a:pt x="3492" y="670128"/>
                  </a:moveTo>
                  <a:lnTo>
                    <a:pt x="0" y="670128"/>
                  </a:lnTo>
                  <a:lnTo>
                    <a:pt x="3492" y="680605"/>
                  </a:lnTo>
                  <a:lnTo>
                    <a:pt x="3492" y="670128"/>
                  </a:lnTo>
                  <a:close/>
                </a:path>
                <a:path w="10794" h="743585">
                  <a:moveTo>
                    <a:pt x="3492" y="649185"/>
                  </a:moveTo>
                  <a:lnTo>
                    <a:pt x="0" y="649185"/>
                  </a:lnTo>
                  <a:lnTo>
                    <a:pt x="3492" y="659663"/>
                  </a:lnTo>
                  <a:lnTo>
                    <a:pt x="3492" y="649185"/>
                  </a:lnTo>
                  <a:close/>
                </a:path>
                <a:path w="10794" h="743585">
                  <a:moveTo>
                    <a:pt x="3492" y="628243"/>
                  </a:moveTo>
                  <a:lnTo>
                    <a:pt x="0" y="628243"/>
                  </a:lnTo>
                  <a:lnTo>
                    <a:pt x="3492" y="638721"/>
                  </a:lnTo>
                  <a:lnTo>
                    <a:pt x="3492" y="628243"/>
                  </a:lnTo>
                  <a:close/>
                </a:path>
                <a:path w="10794" h="743585">
                  <a:moveTo>
                    <a:pt x="3492" y="607301"/>
                  </a:moveTo>
                  <a:lnTo>
                    <a:pt x="0" y="607301"/>
                  </a:lnTo>
                  <a:lnTo>
                    <a:pt x="3492" y="617766"/>
                  </a:lnTo>
                  <a:lnTo>
                    <a:pt x="3492" y="607301"/>
                  </a:lnTo>
                  <a:close/>
                </a:path>
                <a:path w="10794" h="743585">
                  <a:moveTo>
                    <a:pt x="3492" y="586359"/>
                  </a:moveTo>
                  <a:lnTo>
                    <a:pt x="0" y="586359"/>
                  </a:lnTo>
                  <a:lnTo>
                    <a:pt x="3492" y="596836"/>
                  </a:lnTo>
                  <a:lnTo>
                    <a:pt x="3492" y="586359"/>
                  </a:lnTo>
                  <a:close/>
                </a:path>
                <a:path w="10794" h="743585">
                  <a:moveTo>
                    <a:pt x="3492" y="565416"/>
                  </a:moveTo>
                  <a:lnTo>
                    <a:pt x="0" y="565416"/>
                  </a:lnTo>
                  <a:lnTo>
                    <a:pt x="3492" y="575894"/>
                  </a:lnTo>
                  <a:lnTo>
                    <a:pt x="3492" y="565416"/>
                  </a:lnTo>
                  <a:close/>
                </a:path>
                <a:path w="10794" h="743585">
                  <a:moveTo>
                    <a:pt x="3492" y="544487"/>
                  </a:moveTo>
                  <a:lnTo>
                    <a:pt x="0" y="544487"/>
                  </a:lnTo>
                  <a:lnTo>
                    <a:pt x="3492" y="554951"/>
                  </a:lnTo>
                  <a:lnTo>
                    <a:pt x="3492" y="544487"/>
                  </a:lnTo>
                  <a:close/>
                </a:path>
                <a:path w="10794" h="743585">
                  <a:moveTo>
                    <a:pt x="3492" y="523532"/>
                  </a:moveTo>
                  <a:lnTo>
                    <a:pt x="0" y="523532"/>
                  </a:lnTo>
                  <a:lnTo>
                    <a:pt x="3492" y="534009"/>
                  </a:lnTo>
                  <a:lnTo>
                    <a:pt x="3492" y="523532"/>
                  </a:lnTo>
                  <a:close/>
                </a:path>
                <a:path w="10794" h="743585">
                  <a:moveTo>
                    <a:pt x="3492" y="502589"/>
                  </a:moveTo>
                  <a:lnTo>
                    <a:pt x="0" y="502589"/>
                  </a:lnTo>
                  <a:lnTo>
                    <a:pt x="3492" y="513067"/>
                  </a:lnTo>
                  <a:lnTo>
                    <a:pt x="3492" y="502589"/>
                  </a:lnTo>
                  <a:close/>
                </a:path>
                <a:path w="10794" h="743585">
                  <a:moveTo>
                    <a:pt x="3492" y="481647"/>
                  </a:moveTo>
                  <a:lnTo>
                    <a:pt x="0" y="481647"/>
                  </a:lnTo>
                  <a:lnTo>
                    <a:pt x="3492" y="492125"/>
                  </a:lnTo>
                  <a:lnTo>
                    <a:pt x="3492" y="481647"/>
                  </a:lnTo>
                  <a:close/>
                </a:path>
                <a:path w="10794" h="743585">
                  <a:moveTo>
                    <a:pt x="3492" y="460717"/>
                  </a:moveTo>
                  <a:lnTo>
                    <a:pt x="0" y="460717"/>
                  </a:lnTo>
                  <a:lnTo>
                    <a:pt x="3492" y="471182"/>
                  </a:lnTo>
                  <a:lnTo>
                    <a:pt x="3492" y="460717"/>
                  </a:lnTo>
                  <a:close/>
                </a:path>
                <a:path w="10794" h="743585">
                  <a:moveTo>
                    <a:pt x="3492" y="439762"/>
                  </a:moveTo>
                  <a:lnTo>
                    <a:pt x="0" y="439762"/>
                  </a:lnTo>
                  <a:lnTo>
                    <a:pt x="3492" y="450240"/>
                  </a:lnTo>
                  <a:lnTo>
                    <a:pt x="3492" y="439762"/>
                  </a:lnTo>
                  <a:close/>
                </a:path>
                <a:path w="10794" h="743585">
                  <a:moveTo>
                    <a:pt x="3492" y="418820"/>
                  </a:moveTo>
                  <a:lnTo>
                    <a:pt x="0" y="418820"/>
                  </a:lnTo>
                  <a:lnTo>
                    <a:pt x="3492" y="429298"/>
                  </a:lnTo>
                  <a:lnTo>
                    <a:pt x="3492" y="418820"/>
                  </a:lnTo>
                  <a:close/>
                </a:path>
                <a:path w="10794" h="743585">
                  <a:moveTo>
                    <a:pt x="3492" y="397891"/>
                  </a:moveTo>
                  <a:lnTo>
                    <a:pt x="0" y="397891"/>
                  </a:lnTo>
                  <a:lnTo>
                    <a:pt x="3492" y="408355"/>
                  </a:lnTo>
                  <a:lnTo>
                    <a:pt x="3492" y="397891"/>
                  </a:lnTo>
                  <a:close/>
                </a:path>
                <a:path w="10794" h="743585">
                  <a:moveTo>
                    <a:pt x="3492" y="376948"/>
                  </a:moveTo>
                  <a:lnTo>
                    <a:pt x="0" y="376948"/>
                  </a:lnTo>
                  <a:lnTo>
                    <a:pt x="3492" y="387413"/>
                  </a:lnTo>
                  <a:lnTo>
                    <a:pt x="3492" y="376948"/>
                  </a:lnTo>
                  <a:close/>
                </a:path>
                <a:path w="10794" h="743585">
                  <a:moveTo>
                    <a:pt x="3492" y="356006"/>
                  </a:moveTo>
                  <a:lnTo>
                    <a:pt x="0" y="356006"/>
                  </a:lnTo>
                  <a:lnTo>
                    <a:pt x="3492" y="366471"/>
                  </a:lnTo>
                  <a:lnTo>
                    <a:pt x="3492" y="356006"/>
                  </a:lnTo>
                  <a:close/>
                </a:path>
                <a:path w="10794" h="743585">
                  <a:moveTo>
                    <a:pt x="3492" y="335051"/>
                  </a:moveTo>
                  <a:lnTo>
                    <a:pt x="0" y="335051"/>
                  </a:lnTo>
                  <a:lnTo>
                    <a:pt x="3492" y="345528"/>
                  </a:lnTo>
                  <a:lnTo>
                    <a:pt x="3492" y="335051"/>
                  </a:lnTo>
                  <a:close/>
                </a:path>
                <a:path w="10794" h="743585">
                  <a:moveTo>
                    <a:pt x="3492" y="314121"/>
                  </a:moveTo>
                  <a:lnTo>
                    <a:pt x="0" y="314121"/>
                  </a:lnTo>
                  <a:lnTo>
                    <a:pt x="3492" y="324586"/>
                  </a:lnTo>
                  <a:lnTo>
                    <a:pt x="3492" y="314121"/>
                  </a:lnTo>
                  <a:close/>
                </a:path>
                <a:path w="10794" h="743585">
                  <a:moveTo>
                    <a:pt x="3492" y="293179"/>
                  </a:moveTo>
                  <a:lnTo>
                    <a:pt x="0" y="293179"/>
                  </a:lnTo>
                  <a:lnTo>
                    <a:pt x="3492" y="303644"/>
                  </a:lnTo>
                  <a:lnTo>
                    <a:pt x="3492" y="293179"/>
                  </a:lnTo>
                  <a:close/>
                </a:path>
                <a:path w="10794" h="743585">
                  <a:moveTo>
                    <a:pt x="3492" y="272237"/>
                  </a:moveTo>
                  <a:lnTo>
                    <a:pt x="0" y="272237"/>
                  </a:lnTo>
                  <a:lnTo>
                    <a:pt x="3492" y="282714"/>
                  </a:lnTo>
                  <a:lnTo>
                    <a:pt x="3492" y="272237"/>
                  </a:lnTo>
                  <a:close/>
                </a:path>
                <a:path w="10794" h="743585">
                  <a:moveTo>
                    <a:pt x="3492" y="251294"/>
                  </a:moveTo>
                  <a:lnTo>
                    <a:pt x="0" y="251294"/>
                  </a:lnTo>
                  <a:lnTo>
                    <a:pt x="3492" y="261772"/>
                  </a:lnTo>
                  <a:lnTo>
                    <a:pt x="3492" y="251294"/>
                  </a:lnTo>
                  <a:close/>
                </a:path>
                <a:path w="10794" h="743585">
                  <a:moveTo>
                    <a:pt x="3492" y="230352"/>
                  </a:moveTo>
                  <a:lnTo>
                    <a:pt x="0" y="230352"/>
                  </a:lnTo>
                  <a:lnTo>
                    <a:pt x="3492" y="240817"/>
                  </a:lnTo>
                  <a:lnTo>
                    <a:pt x="3492" y="230352"/>
                  </a:lnTo>
                  <a:close/>
                </a:path>
                <a:path w="10794" h="743585">
                  <a:moveTo>
                    <a:pt x="3492" y="209410"/>
                  </a:moveTo>
                  <a:lnTo>
                    <a:pt x="0" y="209410"/>
                  </a:lnTo>
                  <a:lnTo>
                    <a:pt x="3492" y="219875"/>
                  </a:lnTo>
                  <a:lnTo>
                    <a:pt x="3492" y="209410"/>
                  </a:lnTo>
                  <a:close/>
                </a:path>
                <a:path w="10794" h="743585">
                  <a:moveTo>
                    <a:pt x="3492" y="188468"/>
                  </a:moveTo>
                  <a:lnTo>
                    <a:pt x="0" y="188468"/>
                  </a:lnTo>
                  <a:lnTo>
                    <a:pt x="3492" y="198945"/>
                  </a:lnTo>
                  <a:lnTo>
                    <a:pt x="3492" y="188468"/>
                  </a:lnTo>
                  <a:close/>
                </a:path>
                <a:path w="10794" h="743585">
                  <a:moveTo>
                    <a:pt x="3492" y="167525"/>
                  </a:moveTo>
                  <a:lnTo>
                    <a:pt x="0" y="167525"/>
                  </a:lnTo>
                  <a:lnTo>
                    <a:pt x="3492" y="178003"/>
                  </a:lnTo>
                  <a:lnTo>
                    <a:pt x="3492" y="167525"/>
                  </a:lnTo>
                  <a:close/>
                </a:path>
                <a:path w="10794" h="743585">
                  <a:moveTo>
                    <a:pt x="3492" y="146583"/>
                  </a:moveTo>
                  <a:lnTo>
                    <a:pt x="0" y="146583"/>
                  </a:lnTo>
                  <a:lnTo>
                    <a:pt x="3492" y="157048"/>
                  </a:lnTo>
                  <a:lnTo>
                    <a:pt x="3492" y="146583"/>
                  </a:lnTo>
                  <a:close/>
                </a:path>
                <a:path w="10794" h="743585">
                  <a:moveTo>
                    <a:pt x="3492" y="125641"/>
                  </a:moveTo>
                  <a:lnTo>
                    <a:pt x="0" y="125641"/>
                  </a:lnTo>
                  <a:lnTo>
                    <a:pt x="3492" y="136105"/>
                  </a:lnTo>
                  <a:lnTo>
                    <a:pt x="3492" y="125641"/>
                  </a:lnTo>
                  <a:close/>
                </a:path>
                <a:path w="10794" h="743585">
                  <a:moveTo>
                    <a:pt x="3492" y="104698"/>
                  </a:moveTo>
                  <a:lnTo>
                    <a:pt x="0" y="104698"/>
                  </a:lnTo>
                  <a:lnTo>
                    <a:pt x="3492" y="115176"/>
                  </a:lnTo>
                  <a:lnTo>
                    <a:pt x="3492" y="104698"/>
                  </a:lnTo>
                  <a:close/>
                </a:path>
                <a:path w="10794" h="743585">
                  <a:moveTo>
                    <a:pt x="3492" y="83756"/>
                  </a:moveTo>
                  <a:lnTo>
                    <a:pt x="0" y="83756"/>
                  </a:lnTo>
                  <a:lnTo>
                    <a:pt x="3492" y="94234"/>
                  </a:lnTo>
                  <a:lnTo>
                    <a:pt x="3492" y="83756"/>
                  </a:lnTo>
                  <a:close/>
                </a:path>
                <a:path w="10794" h="743585">
                  <a:moveTo>
                    <a:pt x="3492" y="62814"/>
                  </a:moveTo>
                  <a:lnTo>
                    <a:pt x="0" y="62814"/>
                  </a:lnTo>
                  <a:lnTo>
                    <a:pt x="3492" y="73291"/>
                  </a:lnTo>
                  <a:lnTo>
                    <a:pt x="3492" y="62814"/>
                  </a:lnTo>
                  <a:close/>
                </a:path>
                <a:path w="10794" h="743585">
                  <a:moveTo>
                    <a:pt x="3492" y="41871"/>
                  </a:moveTo>
                  <a:lnTo>
                    <a:pt x="0" y="41871"/>
                  </a:lnTo>
                  <a:lnTo>
                    <a:pt x="3492" y="52349"/>
                  </a:lnTo>
                  <a:lnTo>
                    <a:pt x="3492" y="41871"/>
                  </a:lnTo>
                  <a:close/>
                </a:path>
                <a:path w="10794" h="743585">
                  <a:moveTo>
                    <a:pt x="3492" y="20929"/>
                  </a:moveTo>
                  <a:lnTo>
                    <a:pt x="0" y="20929"/>
                  </a:lnTo>
                  <a:lnTo>
                    <a:pt x="3492" y="31407"/>
                  </a:lnTo>
                  <a:lnTo>
                    <a:pt x="3492" y="20929"/>
                  </a:lnTo>
                  <a:close/>
                </a:path>
                <a:path w="10794" h="743585">
                  <a:moveTo>
                    <a:pt x="3492" y="0"/>
                  </a:moveTo>
                  <a:lnTo>
                    <a:pt x="0" y="0"/>
                  </a:lnTo>
                  <a:lnTo>
                    <a:pt x="3492" y="10464"/>
                  </a:lnTo>
                  <a:lnTo>
                    <a:pt x="3492" y="0"/>
                  </a:lnTo>
                  <a:close/>
                </a:path>
                <a:path w="10794" h="743585">
                  <a:moveTo>
                    <a:pt x="10477" y="732955"/>
                  </a:moveTo>
                  <a:lnTo>
                    <a:pt x="6972" y="732955"/>
                  </a:lnTo>
                  <a:lnTo>
                    <a:pt x="10477" y="743432"/>
                  </a:lnTo>
                  <a:lnTo>
                    <a:pt x="10477" y="732955"/>
                  </a:lnTo>
                  <a:close/>
                </a:path>
                <a:path w="10794" h="743585">
                  <a:moveTo>
                    <a:pt x="10477" y="712012"/>
                  </a:moveTo>
                  <a:lnTo>
                    <a:pt x="6972" y="712012"/>
                  </a:lnTo>
                  <a:lnTo>
                    <a:pt x="10477" y="722477"/>
                  </a:lnTo>
                  <a:lnTo>
                    <a:pt x="10477" y="712012"/>
                  </a:lnTo>
                  <a:close/>
                </a:path>
                <a:path w="10794" h="743585">
                  <a:moveTo>
                    <a:pt x="10477" y="691070"/>
                  </a:moveTo>
                  <a:lnTo>
                    <a:pt x="6972" y="691070"/>
                  </a:lnTo>
                  <a:lnTo>
                    <a:pt x="10477" y="701535"/>
                  </a:lnTo>
                  <a:lnTo>
                    <a:pt x="10477" y="691070"/>
                  </a:lnTo>
                  <a:close/>
                </a:path>
                <a:path w="10794" h="743585">
                  <a:moveTo>
                    <a:pt x="10477" y="670128"/>
                  </a:moveTo>
                  <a:lnTo>
                    <a:pt x="6972" y="670128"/>
                  </a:lnTo>
                  <a:lnTo>
                    <a:pt x="10477" y="680605"/>
                  </a:lnTo>
                  <a:lnTo>
                    <a:pt x="10477" y="670128"/>
                  </a:lnTo>
                  <a:close/>
                </a:path>
                <a:path w="10794" h="743585">
                  <a:moveTo>
                    <a:pt x="10477" y="649185"/>
                  </a:moveTo>
                  <a:lnTo>
                    <a:pt x="6972" y="649185"/>
                  </a:lnTo>
                  <a:lnTo>
                    <a:pt x="10477" y="659663"/>
                  </a:lnTo>
                  <a:lnTo>
                    <a:pt x="10477" y="649185"/>
                  </a:lnTo>
                  <a:close/>
                </a:path>
                <a:path w="10794" h="743585">
                  <a:moveTo>
                    <a:pt x="10477" y="628243"/>
                  </a:moveTo>
                  <a:lnTo>
                    <a:pt x="6972" y="628243"/>
                  </a:lnTo>
                  <a:lnTo>
                    <a:pt x="10477" y="638721"/>
                  </a:lnTo>
                  <a:lnTo>
                    <a:pt x="10477" y="628243"/>
                  </a:lnTo>
                  <a:close/>
                </a:path>
                <a:path w="10794" h="743585">
                  <a:moveTo>
                    <a:pt x="10477" y="607301"/>
                  </a:moveTo>
                  <a:lnTo>
                    <a:pt x="6972" y="607301"/>
                  </a:lnTo>
                  <a:lnTo>
                    <a:pt x="10477" y="617766"/>
                  </a:lnTo>
                  <a:lnTo>
                    <a:pt x="10477" y="607301"/>
                  </a:lnTo>
                  <a:close/>
                </a:path>
                <a:path w="10794" h="743585">
                  <a:moveTo>
                    <a:pt x="10477" y="586359"/>
                  </a:moveTo>
                  <a:lnTo>
                    <a:pt x="6972" y="586359"/>
                  </a:lnTo>
                  <a:lnTo>
                    <a:pt x="10477" y="596836"/>
                  </a:lnTo>
                  <a:lnTo>
                    <a:pt x="10477" y="586359"/>
                  </a:lnTo>
                  <a:close/>
                </a:path>
                <a:path w="10794" h="743585">
                  <a:moveTo>
                    <a:pt x="10477" y="565416"/>
                  </a:moveTo>
                  <a:lnTo>
                    <a:pt x="6972" y="565416"/>
                  </a:lnTo>
                  <a:lnTo>
                    <a:pt x="10477" y="575894"/>
                  </a:lnTo>
                  <a:lnTo>
                    <a:pt x="10477" y="565416"/>
                  </a:lnTo>
                  <a:close/>
                </a:path>
                <a:path w="10794" h="743585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51"/>
                  </a:lnTo>
                  <a:lnTo>
                    <a:pt x="10477" y="544487"/>
                  </a:lnTo>
                  <a:close/>
                </a:path>
                <a:path w="10794" h="743585">
                  <a:moveTo>
                    <a:pt x="10477" y="523532"/>
                  </a:moveTo>
                  <a:lnTo>
                    <a:pt x="6972" y="523532"/>
                  </a:lnTo>
                  <a:lnTo>
                    <a:pt x="10477" y="534009"/>
                  </a:lnTo>
                  <a:lnTo>
                    <a:pt x="10477" y="523532"/>
                  </a:lnTo>
                  <a:close/>
                </a:path>
                <a:path w="10794" h="743585">
                  <a:moveTo>
                    <a:pt x="10477" y="502589"/>
                  </a:moveTo>
                  <a:lnTo>
                    <a:pt x="6972" y="502589"/>
                  </a:lnTo>
                  <a:lnTo>
                    <a:pt x="10477" y="513067"/>
                  </a:lnTo>
                  <a:lnTo>
                    <a:pt x="10477" y="502589"/>
                  </a:lnTo>
                  <a:close/>
                </a:path>
                <a:path w="10794" h="743585">
                  <a:moveTo>
                    <a:pt x="10477" y="481647"/>
                  </a:moveTo>
                  <a:lnTo>
                    <a:pt x="6972" y="481647"/>
                  </a:lnTo>
                  <a:lnTo>
                    <a:pt x="10477" y="492125"/>
                  </a:lnTo>
                  <a:lnTo>
                    <a:pt x="10477" y="481647"/>
                  </a:lnTo>
                  <a:close/>
                </a:path>
                <a:path w="10794" h="743585">
                  <a:moveTo>
                    <a:pt x="10477" y="460717"/>
                  </a:moveTo>
                  <a:lnTo>
                    <a:pt x="6972" y="460717"/>
                  </a:lnTo>
                  <a:lnTo>
                    <a:pt x="10477" y="471182"/>
                  </a:lnTo>
                  <a:lnTo>
                    <a:pt x="10477" y="460717"/>
                  </a:lnTo>
                  <a:close/>
                </a:path>
                <a:path w="10794" h="743585">
                  <a:moveTo>
                    <a:pt x="10477" y="439762"/>
                  </a:moveTo>
                  <a:lnTo>
                    <a:pt x="6972" y="439762"/>
                  </a:lnTo>
                  <a:lnTo>
                    <a:pt x="10477" y="450240"/>
                  </a:lnTo>
                  <a:lnTo>
                    <a:pt x="10477" y="439762"/>
                  </a:lnTo>
                  <a:close/>
                </a:path>
                <a:path w="10794" h="743585">
                  <a:moveTo>
                    <a:pt x="10477" y="418820"/>
                  </a:moveTo>
                  <a:lnTo>
                    <a:pt x="6972" y="418820"/>
                  </a:lnTo>
                  <a:lnTo>
                    <a:pt x="10477" y="429298"/>
                  </a:lnTo>
                  <a:lnTo>
                    <a:pt x="10477" y="418820"/>
                  </a:lnTo>
                  <a:close/>
                </a:path>
                <a:path w="10794" h="743585">
                  <a:moveTo>
                    <a:pt x="10477" y="397891"/>
                  </a:moveTo>
                  <a:lnTo>
                    <a:pt x="6972" y="397891"/>
                  </a:lnTo>
                  <a:lnTo>
                    <a:pt x="10477" y="408355"/>
                  </a:lnTo>
                  <a:lnTo>
                    <a:pt x="10477" y="397891"/>
                  </a:lnTo>
                  <a:close/>
                </a:path>
                <a:path w="10794" h="743585">
                  <a:moveTo>
                    <a:pt x="10477" y="376948"/>
                  </a:moveTo>
                  <a:lnTo>
                    <a:pt x="6972" y="376948"/>
                  </a:lnTo>
                  <a:lnTo>
                    <a:pt x="10477" y="387413"/>
                  </a:lnTo>
                  <a:lnTo>
                    <a:pt x="10477" y="376948"/>
                  </a:lnTo>
                  <a:close/>
                </a:path>
                <a:path w="10794" h="743585">
                  <a:moveTo>
                    <a:pt x="10477" y="356006"/>
                  </a:moveTo>
                  <a:lnTo>
                    <a:pt x="6972" y="356006"/>
                  </a:lnTo>
                  <a:lnTo>
                    <a:pt x="10477" y="366471"/>
                  </a:lnTo>
                  <a:lnTo>
                    <a:pt x="10477" y="356006"/>
                  </a:lnTo>
                  <a:close/>
                </a:path>
                <a:path w="10794" h="743585">
                  <a:moveTo>
                    <a:pt x="10477" y="335051"/>
                  </a:moveTo>
                  <a:lnTo>
                    <a:pt x="6972" y="335051"/>
                  </a:lnTo>
                  <a:lnTo>
                    <a:pt x="10477" y="345528"/>
                  </a:lnTo>
                  <a:lnTo>
                    <a:pt x="10477" y="335051"/>
                  </a:lnTo>
                  <a:close/>
                </a:path>
                <a:path w="10794" h="743585">
                  <a:moveTo>
                    <a:pt x="10477" y="314121"/>
                  </a:moveTo>
                  <a:lnTo>
                    <a:pt x="6972" y="314121"/>
                  </a:lnTo>
                  <a:lnTo>
                    <a:pt x="10477" y="324586"/>
                  </a:lnTo>
                  <a:lnTo>
                    <a:pt x="10477" y="314121"/>
                  </a:lnTo>
                  <a:close/>
                </a:path>
                <a:path w="10794" h="743585">
                  <a:moveTo>
                    <a:pt x="10477" y="293179"/>
                  </a:moveTo>
                  <a:lnTo>
                    <a:pt x="6972" y="293179"/>
                  </a:lnTo>
                  <a:lnTo>
                    <a:pt x="10477" y="303644"/>
                  </a:lnTo>
                  <a:lnTo>
                    <a:pt x="10477" y="293179"/>
                  </a:lnTo>
                  <a:close/>
                </a:path>
                <a:path w="10794" h="743585">
                  <a:moveTo>
                    <a:pt x="10477" y="272237"/>
                  </a:moveTo>
                  <a:lnTo>
                    <a:pt x="6972" y="272237"/>
                  </a:lnTo>
                  <a:lnTo>
                    <a:pt x="10477" y="282714"/>
                  </a:lnTo>
                  <a:lnTo>
                    <a:pt x="10477" y="272237"/>
                  </a:lnTo>
                  <a:close/>
                </a:path>
                <a:path w="10794" h="743585">
                  <a:moveTo>
                    <a:pt x="10477" y="251294"/>
                  </a:moveTo>
                  <a:lnTo>
                    <a:pt x="6972" y="251294"/>
                  </a:lnTo>
                  <a:lnTo>
                    <a:pt x="10477" y="261772"/>
                  </a:lnTo>
                  <a:lnTo>
                    <a:pt x="10477" y="251294"/>
                  </a:lnTo>
                  <a:close/>
                </a:path>
                <a:path w="10794" h="743585">
                  <a:moveTo>
                    <a:pt x="10477" y="230352"/>
                  </a:moveTo>
                  <a:lnTo>
                    <a:pt x="6972" y="230352"/>
                  </a:lnTo>
                  <a:lnTo>
                    <a:pt x="10477" y="240817"/>
                  </a:lnTo>
                  <a:lnTo>
                    <a:pt x="10477" y="230352"/>
                  </a:lnTo>
                  <a:close/>
                </a:path>
                <a:path w="10794" h="743585">
                  <a:moveTo>
                    <a:pt x="10477" y="209410"/>
                  </a:moveTo>
                  <a:lnTo>
                    <a:pt x="6972" y="209410"/>
                  </a:lnTo>
                  <a:lnTo>
                    <a:pt x="10477" y="219875"/>
                  </a:lnTo>
                  <a:lnTo>
                    <a:pt x="10477" y="209410"/>
                  </a:lnTo>
                  <a:close/>
                </a:path>
                <a:path w="10794" h="743585">
                  <a:moveTo>
                    <a:pt x="10477" y="188468"/>
                  </a:moveTo>
                  <a:lnTo>
                    <a:pt x="6972" y="188468"/>
                  </a:lnTo>
                  <a:lnTo>
                    <a:pt x="10477" y="198945"/>
                  </a:lnTo>
                  <a:lnTo>
                    <a:pt x="10477" y="188468"/>
                  </a:lnTo>
                  <a:close/>
                </a:path>
                <a:path w="10794" h="743585">
                  <a:moveTo>
                    <a:pt x="10477" y="167525"/>
                  </a:moveTo>
                  <a:lnTo>
                    <a:pt x="6972" y="167525"/>
                  </a:lnTo>
                  <a:lnTo>
                    <a:pt x="10477" y="178003"/>
                  </a:lnTo>
                  <a:lnTo>
                    <a:pt x="10477" y="167525"/>
                  </a:lnTo>
                  <a:close/>
                </a:path>
                <a:path w="10794" h="743585">
                  <a:moveTo>
                    <a:pt x="10477" y="146583"/>
                  </a:moveTo>
                  <a:lnTo>
                    <a:pt x="6972" y="146583"/>
                  </a:lnTo>
                  <a:lnTo>
                    <a:pt x="10477" y="157048"/>
                  </a:lnTo>
                  <a:lnTo>
                    <a:pt x="10477" y="146583"/>
                  </a:lnTo>
                  <a:close/>
                </a:path>
                <a:path w="10794" h="743585">
                  <a:moveTo>
                    <a:pt x="10477" y="125641"/>
                  </a:moveTo>
                  <a:lnTo>
                    <a:pt x="6972" y="125641"/>
                  </a:lnTo>
                  <a:lnTo>
                    <a:pt x="10477" y="136105"/>
                  </a:lnTo>
                  <a:lnTo>
                    <a:pt x="10477" y="125641"/>
                  </a:lnTo>
                  <a:close/>
                </a:path>
                <a:path w="10794" h="743585">
                  <a:moveTo>
                    <a:pt x="10477" y="104698"/>
                  </a:moveTo>
                  <a:lnTo>
                    <a:pt x="6972" y="104698"/>
                  </a:lnTo>
                  <a:lnTo>
                    <a:pt x="10477" y="115176"/>
                  </a:lnTo>
                  <a:lnTo>
                    <a:pt x="10477" y="104698"/>
                  </a:lnTo>
                  <a:close/>
                </a:path>
                <a:path w="10794" h="743585">
                  <a:moveTo>
                    <a:pt x="10477" y="83756"/>
                  </a:moveTo>
                  <a:lnTo>
                    <a:pt x="6972" y="83756"/>
                  </a:lnTo>
                  <a:lnTo>
                    <a:pt x="10477" y="94234"/>
                  </a:lnTo>
                  <a:lnTo>
                    <a:pt x="10477" y="83756"/>
                  </a:lnTo>
                  <a:close/>
                </a:path>
                <a:path w="10794" h="743585">
                  <a:moveTo>
                    <a:pt x="10477" y="62814"/>
                  </a:moveTo>
                  <a:lnTo>
                    <a:pt x="6972" y="62814"/>
                  </a:lnTo>
                  <a:lnTo>
                    <a:pt x="10477" y="73291"/>
                  </a:lnTo>
                  <a:lnTo>
                    <a:pt x="10477" y="62814"/>
                  </a:lnTo>
                  <a:close/>
                </a:path>
                <a:path w="10794" h="743585">
                  <a:moveTo>
                    <a:pt x="10477" y="41871"/>
                  </a:moveTo>
                  <a:lnTo>
                    <a:pt x="6972" y="41871"/>
                  </a:lnTo>
                  <a:lnTo>
                    <a:pt x="10477" y="52349"/>
                  </a:lnTo>
                  <a:lnTo>
                    <a:pt x="10477" y="41871"/>
                  </a:lnTo>
                  <a:close/>
                </a:path>
                <a:path w="10794" h="743585">
                  <a:moveTo>
                    <a:pt x="10477" y="20929"/>
                  </a:moveTo>
                  <a:lnTo>
                    <a:pt x="6972" y="20929"/>
                  </a:lnTo>
                  <a:lnTo>
                    <a:pt x="10477" y="31407"/>
                  </a:lnTo>
                  <a:lnTo>
                    <a:pt x="10477" y="20929"/>
                  </a:lnTo>
                  <a:close/>
                </a:path>
                <a:path w="10794" h="743585">
                  <a:moveTo>
                    <a:pt x="10477" y="0"/>
                  </a:moveTo>
                  <a:lnTo>
                    <a:pt x="6972" y="0"/>
                  </a:lnTo>
                  <a:lnTo>
                    <a:pt x="10477" y="1046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579907" y="5610866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5">
                  <a:moveTo>
                    <a:pt x="3492" y="712012"/>
                  </a:moveTo>
                  <a:lnTo>
                    <a:pt x="0" y="712012"/>
                  </a:lnTo>
                  <a:lnTo>
                    <a:pt x="3492" y="722490"/>
                  </a:lnTo>
                  <a:lnTo>
                    <a:pt x="3492" y="712012"/>
                  </a:lnTo>
                  <a:close/>
                </a:path>
                <a:path w="10794" h="743585">
                  <a:moveTo>
                    <a:pt x="3492" y="691083"/>
                  </a:moveTo>
                  <a:lnTo>
                    <a:pt x="0" y="691083"/>
                  </a:lnTo>
                  <a:lnTo>
                    <a:pt x="3492" y="701548"/>
                  </a:lnTo>
                  <a:lnTo>
                    <a:pt x="3492" y="691083"/>
                  </a:lnTo>
                  <a:close/>
                </a:path>
                <a:path w="10794" h="743585">
                  <a:moveTo>
                    <a:pt x="3492" y="670140"/>
                  </a:moveTo>
                  <a:lnTo>
                    <a:pt x="0" y="670140"/>
                  </a:lnTo>
                  <a:lnTo>
                    <a:pt x="3492" y="680605"/>
                  </a:lnTo>
                  <a:lnTo>
                    <a:pt x="3492" y="670140"/>
                  </a:lnTo>
                  <a:close/>
                </a:path>
                <a:path w="10794" h="743585">
                  <a:moveTo>
                    <a:pt x="3492" y="649185"/>
                  </a:moveTo>
                  <a:lnTo>
                    <a:pt x="0" y="649185"/>
                  </a:lnTo>
                  <a:lnTo>
                    <a:pt x="3492" y="659676"/>
                  </a:lnTo>
                  <a:lnTo>
                    <a:pt x="3492" y="649185"/>
                  </a:lnTo>
                  <a:close/>
                </a:path>
                <a:path w="10794" h="743585">
                  <a:moveTo>
                    <a:pt x="3492" y="628243"/>
                  </a:moveTo>
                  <a:lnTo>
                    <a:pt x="0" y="628243"/>
                  </a:lnTo>
                  <a:lnTo>
                    <a:pt x="3492" y="638721"/>
                  </a:lnTo>
                  <a:lnTo>
                    <a:pt x="3492" y="628243"/>
                  </a:lnTo>
                  <a:close/>
                </a:path>
                <a:path w="10794" h="743585">
                  <a:moveTo>
                    <a:pt x="3492" y="607314"/>
                  </a:moveTo>
                  <a:lnTo>
                    <a:pt x="0" y="607314"/>
                  </a:lnTo>
                  <a:lnTo>
                    <a:pt x="3492" y="617778"/>
                  </a:lnTo>
                  <a:lnTo>
                    <a:pt x="3492" y="607314"/>
                  </a:lnTo>
                  <a:close/>
                </a:path>
                <a:path w="10794" h="743585">
                  <a:moveTo>
                    <a:pt x="3492" y="586371"/>
                  </a:moveTo>
                  <a:lnTo>
                    <a:pt x="0" y="586371"/>
                  </a:lnTo>
                  <a:lnTo>
                    <a:pt x="3492" y="596836"/>
                  </a:lnTo>
                  <a:lnTo>
                    <a:pt x="3492" y="586371"/>
                  </a:lnTo>
                  <a:close/>
                </a:path>
                <a:path w="10794" h="743585">
                  <a:moveTo>
                    <a:pt x="3492" y="565429"/>
                  </a:moveTo>
                  <a:lnTo>
                    <a:pt x="0" y="565429"/>
                  </a:lnTo>
                  <a:lnTo>
                    <a:pt x="3492" y="575906"/>
                  </a:lnTo>
                  <a:lnTo>
                    <a:pt x="3492" y="565429"/>
                  </a:lnTo>
                  <a:close/>
                </a:path>
                <a:path w="10794" h="743585">
                  <a:moveTo>
                    <a:pt x="3492" y="544487"/>
                  </a:moveTo>
                  <a:lnTo>
                    <a:pt x="0" y="544487"/>
                  </a:lnTo>
                  <a:lnTo>
                    <a:pt x="3492" y="554951"/>
                  </a:lnTo>
                  <a:lnTo>
                    <a:pt x="3492" y="544487"/>
                  </a:lnTo>
                  <a:close/>
                </a:path>
                <a:path w="10794" h="743585">
                  <a:moveTo>
                    <a:pt x="3492" y="523544"/>
                  </a:moveTo>
                  <a:lnTo>
                    <a:pt x="0" y="523544"/>
                  </a:lnTo>
                  <a:lnTo>
                    <a:pt x="3492" y="534009"/>
                  </a:lnTo>
                  <a:lnTo>
                    <a:pt x="3492" y="523544"/>
                  </a:lnTo>
                  <a:close/>
                </a:path>
                <a:path w="10794" h="743585">
                  <a:moveTo>
                    <a:pt x="3492" y="502602"/>
                  </a:moveTo>
                  <a:lnTo>
                    <a:pt x="0" y="502602"/>
                  </a:lnTo>
                  <a:lnTo>
                    <a:pt x="3492" y="513067"/>
                  </a:lnTo>
                  <a:lnTo>
                    <a:pt x="3492" y="502602"/>
                  </a:lnTo>
                  <a:close/>
                </a:path>
                <a:path w="10794" h="743585">
                  <a:moveTo>
                    <a:pt x="3492" y="481660"/>
                  </a:moveTo>
                  <a:lnTo>
                    <a:pt x="0" y="481660"/>
                  </a:lnTo>
                  <a:lnTo>
                    <a:pt x="3492" y="492137"/>
                  </a:lnTo>
                  <a:lnTo>
                    <a:pt x="3492" y="481660"/>
                  </a:lnTo>
                  <a:close/>
                </a:path>
                <a:path w="10794" h="743585">
                  <a:moveTo>
                    <a:pt x="3492" y="460717"/>
                  </a:moveTo>
                  <a:lnTo>
                    <a:pt x="0" y="460717"/>
                  </a:lnTo>
                  <a:lnTo>
                    <a:pt x="3492" y="471195"/>
                  </a:lnTo>
                  <a:lnTo>
                    <a:pt x="3492" y="460717"/>
                  </a:lnTo>
                  <a:close/>
                </a:path>
                <a:path w="10794" h="743585">
                  <a:moveTo>
                    <a:pt x="3492" y="439775"/>
                  </a:moveTo>
                  <a:lnTo>
                    <a:pt x="0" y="439775"/>
                  </a:lnTo>
                  <a:lnTo>
                    <a:pt x="3492" y="450240"/>
                  </a:lnTo>
                  <a:lnTo>
                    <a:pt x="3492" y="439775"/>
                  </a:lnTo>
                  <a:close/>
                </a:path>
                <a:path w="10794" h="743585">
                  <a:moveTo>
                    <a:pt x="3492" y="418833"/>
                  </a:moveTo>
                  <a:lnTo>
                    <a:pt x="0" y="418833"/>
                  </a:lnTo>
                  <a:lnTo>
                    <a:pt x="3492" y="429310"/>
                  </a:lnTo>
                  <a:lnTo>
                    <a:pt x="3492" y="418833"/>
                  </a:lnTo>
                  <a:close/>
                </a:path>
                <a:path w="10794" h="743585">
                  <a:moveTo>
                    <a:pt x="3492" y="397891"/>
                  </a:moveTo>
                  <a:lnTo>
                    <a:pt x="0" y="397891"/>
                  </a:lnTo>
                  <a:lnTo>
                    <a:pt x="3492" y="408368"/>
                  </a:lnTo>
                  <a:lnTo>
                    <a:pt x="3492" y="397891"/>
                  </a:lnTo>
                  <a:close/>
                </a:path>
                <a:path w="10794" h="743585">
                  <a:moveTo>
                    <a:pt x="3492" y="376948"/>
                  </a:moveTo>
                  <a:lnTo>
                    <a:pt x="0" y="376948"/>
                  </a:lnTo>
                  <a:lnTo>
                    <a:pt x="3492" y="387426"/>
                  </a:lnTo>
                  <a:lnTo>
                    <a:pt x="3492" y="376948"/>
                  </a:lnTo>
                  <a:close/>
                </a:path>
                <a:path w="10794" h="743585">
                  <a:moveTo>
                    <a:pt x="3492" y="356006"/>
                  </a:moveTo>
                  <a:lnTo>
                    <a:pt x="0" y="356006"/>
                  </a:lnTo>
                  <a:lnTo>
                    <a:pt x="3492" y="366471"/>
                  </a:lnTo>
                  <a:lnTo>
                    <a:pt x="3492" y="356006"/>
                  </a:lnTo>
                  <a:close/>
                </a:path>
                <a:path w="10794" h="743585">
                  <a:moveTo>
                    <a:pt x="3492" y="335064"/>
                  </a:moveTo>
                  <a:lnTo>
                    <a:pt x="0" y="335064"/>
                  </a:lnTo>
                  <a:lnTo>
                    <a:pt x="3492" y="345541"/>
                  </a:lnTo>
                  <a:lnTo>
                    <a:pt x="3492" y="335064"/>
                  </a:lnTo>
                  <a:close/>
                </a:path>
                <a:path w="10794" h="743585">
                  <a:moveTo>
                    <a:pt x="3492" y="314121"/>
                  </a:moveTo>
                  <a:lnTo>
                    <a:pt x="0" y="314121"/>
                  </a:lnTo>
                  <a:lnTo>
                    <a:pt x="3492" y="324599"/>
                  </a:lnTo>
                  <a:lnTo>
                    <a:pt x="3492" y="314121"/>
                  </a:lnTo>
                  <a:close/>
                </a:path>
                <a:path w="10794" h="743585">
                  <a:moveTo>
                    <a:pt x="3492" y="293192"/>
                  </a:moveTo>
                  <a:lnTo>
                    <a:pt x="0" y="293192"/>
                  </a:lnTo>
                  <a:lnTo>
                    <a:pt x="3492" y="303657"/>
                  </a:lnTo>
                  <a:lnTo>
                    <a:pt x="3492" y="293192"/>
                  </a:lnTo>
                  <a:close/>
                </a:path>
                <a:path w="10794" h="743585">
                  <a:moveTo>
                    <a:pt x="3492" y="272237"/>
                  </a:moveTo>
                  <a:lnTo>
                    <a:pt x="0" y="272237"/>
                  </a:lnTo>
                  <a:lnTo>
                    <a:pt x="3492" y="282714"/>
                  </a:lnTo>
                  <a:lnTo>
                    <a:pt x="3492" y="272237"/>
                  </a:lnTo>
                  <a:close/>
                </a:path>
                <a:path w="10794" h="743585">
                  <a:moveTo>
                    <a:pt x="3492" y="251294"/>
                  </a:moveTo>
                  <a:lnTo>
                    <a:pt x="0" y="251294"/>
                  </a:lnTo>
                  <a:lnTo>
                    <a:pt x="3492" y="261772"/>
                  </a:lnTo>
                  <a:lnTo>
                    <a:pt x="3492" y="251294"/>
                  </a:lnTo>
                  <a:close/>
                </a:path>
                <a:path w="10794" h="743585">
                  <a:moveTo>
                    <a:pt x="3492" y="230352"/>
                  </a:moveTo>
                  <a:lnTo>
                    <a:pt x="0" y="230352"/>
                  </a:lnTo>
                  <a:lnTo>
                    <a:pt x="3492" y="240830"/>
                  </a:lnTo>
                  <a:lnTo>
                    <a:pt x="3492" y="230352"/>
                  </a:lnTo>
                  <a:close/>
                </a:path>
                <a:path w="10794" h="743585">
                  <a:moveTo>
                    <a:pt x="3492" y="209423"/>
                  </a:moveTo>
                  <a:lnTo>
                    <a:pt x="0" y="209423"/>
                  </a:lnTo>
                  <a:lnTo>
                    <a:pt x="3492" y="219887"/>
                  </a:lnTo>
                  <a:lnTo>
                    <a:pt x="3492" y="209423"/>
                  </a:lnTo>
                  <a:close/>
                </a:path>
                <a:path w="10794" h="743585">
                  <a:moveTo>
                    <a:pt x="3492" y="188480"/>
                  </a:moveTo>
                  <a:lnTo>
                    <a:pt x="0" y="188480"/>
                  </a:lnTo>
                  <a:lnTo>
                    <a:pt x="3492" y="198945"/>
                  </a:lnTo>
                  <a:lnTo>
                    <a:pt x="3492" y="188480"/>
                  </a:lnTo>
                  <a:close/>
                </a:path>
                <a:path w="10794" h="743585">
                  <a:moveTo>
                    <a:pt x="3492" y="167525"/>
                  </a:moveTo>
                  <a:lnTo>
                    <a:pt x="0" y="167525"/>
                  </a:lnTo>
                  <a:lnTo>
                    <a:pt x="3492" y="178003"/>
                  </a:lnTo>
                  <a:lnTo>
                    <a:pt x="3492" y="167525"/>
                  </a:lnTo>
                  <a:close/>
                </a:path>
                <a:path w="10794" h="743585">
                  <a:moveTo>
                    <a:pt x="3492" y="146596"/>
                  </a:moveTo>
                  <a:lnTo>
                    <a:pt x="0" y="146596"/>
                  </a:lnTo>
                  <a:lnTo>
                    <a:pt x="3492" y="157060"/>
                  </a:lnTo>
                  <a:lnTo>
                    <a:pt x="3492" y="146596"/>
                  </a:lnTo>
                  <a:close/>
                </a:path>
                <a:path w="10794" h="743585">
                  <a:moveTo>
                    <a:pt x="3492" y="125653"/>
                  </a:moveTo>
                  <a:lnTo>
                    <a:pt x="0" y="125653"/>
                  </a:lnTo>
                  <a:lnTo>
                    <a:pt x="3492" y="136118"/>
                  </a:lnTo>
                  <a:lnTo>
                    <a:pt x="3492" y="125653"/>
                  </a:lnTo>
                  <a:close/>
                </a:path>
                <a:path w="10794" h="743585">
                  <a:moveTo>
                    <a:pt x="3492" y="104711"/>
                  </a:moveTo>
                  <a:lnTo>
                    <a:pt x="0" y="104711"/>
                  </a:lnTo>
                  <a:lnTo>
                    <a:pt x="3492" y="115176"/>
                  </a:lnTo>
                  <a:lnTo>
                    <a:pt x="3492" y="104711"/>
                  </a:lnTo>
                  <a:close/>
                </a:path>
                <a:path w="10794" h="743585">
                  <a:moveTo>
                    <a:pt x="3492" y="83756"/>
                  </a:moveTo>
                  <a:lnTo>
                    <a:pt x="0" y="83756"/>
                  </a:lnTo>
                  <a:lnTo>
                    <a:pt x="3492" y="94246"/>
                  </a:lnTo>
                  <a:lnTo>
                    <a:pt x="3492" y="83756"/>
                  </a:lnTo>
                  <a:close/>
                </a:path>
                <a:path w="10794" h="743585">
                  <a:moveTo>
                    <a:pt x="3492" y="62826"/>
                  </a:moveTo>
                  <a:lnTo>
                    <a:pt x="0" y="62826"/>
                  </a:lnTo>
                  <a:lnTo>
                    <a:pt x="3492" y="73291"/>
                  </a:lnTo>
                  <a:lnTo>
                    <a:pt x="3492" y="62826"/>
                  </a:lnTo>
                  <a:close/>
                </a:path>
                <a:path w="10794" h="743585">
                  <a:moveTo>
                    <a:pt x="3492" y="41884"/>
                  </a:moveTo>
                  <a:lnTo>
                    <a:pt x="0" y="41884"/>
                  </a:lnTo>
                  <a:lnTo>
                    <a:pt x="3492" y="52349"/>
                  </a:lnTo>
                  <a:lnTo>
                    <a:pt x="3492" y="41884"/>
                  </a:lnTo>
                  <a:close/>
                </a:path>
                <a:path w="10794" h="743585">
                  <a:moveTo>
                    <a:pt x="3492" y="20942"/>
                  </a:moveTo>
                  <a:lnTo>
                    <a:pt x="0" y="20942"/>
                  </a:lnTo>
                  <a:lnTo>
                    <a:pt x="3492" y="31407"/>
                  </a:lnTo>
                  <a:lnTo>
                    <a:pt x="3492" y="20942"/>
                  </a:lnTo>
                  <a:close/>
                </a:path>
                <a:path w="10794" h="743585">
                  <a:moveTo>
                    <a:pt x="3492" y="0"/>
                  </a:moveTo>
                  <a:lnTo>
                    <a:pt x="0" y="0"/>
                  </a:lnTo>
                  <a:lnTo>
                    <a:pt x="3492" y="10477"/>
                  </a:lnTo>
                  <a:lnTo>
                    <a:pt x="3492" y="0"/>
                  </a:lnTo>
                  <a:close/>
                </a:path>
                <a:path w="10794" h="743585">
                  <a:moveTo>
                    <a:pt x="10477" y="732955"/>
                  </a:moveTo>
                  <a:lnTo>
                    <a:pt x="6972" y="732955"/>
                  </a:lnTo>
                  <a:lnTo>
                    <a:pt x="10477" y="743432"/>
                  </a:lnTo>
                  <a:lnTo>
                    <a:pt x="10477" y="732955"/>
                  </a:lnTo>
                  <a:close/>
                </a:path>
                <a:path w="10794" h="743585">
                  <a:moveTo>
                    <a:pt x="10477" y="712012"/>
                  </a:moveTo>
                  <a:lnTo>
                    <a:pt x="6972" y="712012"/>
                  </a:lnTo>
                  <a:lnTo>
                    <a:pt x="10477" y="722490"/>
                  </a:lnTo>
                  <a:lnTo>
                    <a:pt x="10477" y="712012"/>
                  </a:lnTo>
                  <a:close/>
                </a:path>
                <a:path w="10794" h="743585">
                  <a:moveTo>
                    <a:pt x="10477" y="691083"/>
                  </a:moveTo>
                  <a:lnTo>
                    <a:pt x="6972" y="691083"/>
                  </a:lnTo>
                  <a:lnTo>
                    <a:pt x="10477" y="701548"/>
                  </a:lnTo>
                  <a:lnTo>
                    <a:pt x="10477" y="691083"/>
                  </a:lnTo>
                  <a:close/>
                </a:path>
                <a:path w="10794" h="743585">
                  <a:moveTo>
                    <a:pt x="10477" y="670140"/>
                  </a:moveTo>
                  <a:lnTo>
                    <a:pt x="6972" y="670140"/>
                  </a:lnTo>
                  <a:lnTo>
                    <a:pt x="10477" y="680605"/>
                  </a:lnTo>
                  <a:lnTo>
                    <a:pt x="10477" y="670140"/>
                  </a:lnTo>
                  <a:close/>
                </a:path>
                <a:path w="10794" h="743585">
                  <a:moveTo>
                    <a:pt x="10477" y="649185"/>
                  </a:moveTo>
                  <a:lnTo>
                    <a:pt x="6972" y="649185"/>
                  </a:lnTo>
                  <a:lnTo>
                    <a:pt x="10477" y="659676"/>
                  </a:lnTo>
                  <a:lnTo>
                    <a:pt x="10477" y="649185"/>
                  </a:lnTo>
                  <a:close/>
                </a:path>
                <a:path w="10794" h="743585">
                  <a:moveTo>
                    <a:pt x="10477" y="628243"/>
                  </a:moveTo>
                  <a:lnTo>
                    <a:pt x="6972" y="628243"/>
                  </a:lnTo>
                  <a:lnTo>
                    <a:pt x="10477" y="638721"/>
                  </a:lnTo>
                  <a:lnTo>
                    <a:pt x="10477" y="628243"/>
                  </a:lnTo>
                  <a:close/>
                </a:path>
                <a:path w="10794" h="743585">
                  <a:moveTo>
                    <a:pt x="10477" y="607314"/>
                  </a:moveTo>
                  <a:lnTo>
                    <a:pt x="6972" y="607314"/>
                  </a:lnTo>
                  <a:lnTo>
                    <a:pt x="10477" y="617778"/>
                  </a:lnTo>
                  <a:lnTo>
                    <a:pt x="10477" y="607314"/>
                  </a:lnTo>
                  <a:close/>
                </a:path>
                <a:path w="10794" h="743585">
                  <a:moveTo>
                    <a:pt x="10477" y="586371"/>
                  </a:moveTo>
                  <a:lnTo>
                    <a:pt x="6972" y="586371"/>
                  </a:lnTo>
                  <a:lnTo>
                    <a:pt x="10477" y="596836"/>
                  </a:lnTo>
                  <a:lnTo>
                    <a:pt x="10477" y="586371"/>
                  </a:lnTo>
                  <a:close/>
                </a:path>
                <a:path w="10794" h="743585">
                  <a:moveTo>
                    <a:pt x="10477" y="565429"/>
                  </a:moveTo>
                  <a:lnTo>
                    <a:pt x="6972" y="565429"/>
                  </a:lnTo>
                  <a:lnTo>
                    <a:pt x="10477" y="575906"/>
                  </a:lnTo>
                  <a:lnTo>
                    <a:pt x="10477" y="565429"/>
                  </a:lnTo>
                  <a:close/>
                </a:path>
                <a:path w="10794" h="743585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51"/>
                  </a:lnTo>
                  <a:lnTo>
                    <a:pt x="10477" y="544487"/>
                  </a:lnTo>
                  <a:close/>
                </a:path>
                <a:path w="10794" h="743585">
                  <a:moveTo>
                    <a:pt x="10477" y="523544"/>
                  </a:moveTo>
                  <a:lnTo>
                    <a:pt x="6972" y="523544"/>
                  </a:lnTo>
                  <a:lnTo>
                    <a:pt x="10477" y="534009"/>
                  </a:lnTo>
                  <a:lnTo>
                    <a:pt x="10477" y="523544"/>
                  </a:lnTo>
                  <a:close/>
                </a:path>
                <a:path w="10794" h="743585">
                  <a:moveTo>
                    <a:pt x="10477" y="502602"/>
                  </a:moveTo>
                  <a:lnTo>
                    <a:pt x="6972" y="502602"/>
                  </a:lnTo>
                  <a:lnTo>
                    <a:pt x="10477" y="513067"/>
                  </a:lnTo>
                  <a:lnTo>
                    <a:pt x="10477" y="502602"/>
                  </a:lnTo>
                  <a:close/>
                </a:path>
                <a:path w="10794" h="743585">
                  <a:moveTo>
                    <a:pt x="10477" y="481660"/>
                  </a:moveTo>
                  <a:lnTo>
                    <a:pt x="6972" y="481660"/>
                  </a:lnTo>
                  <a:lnTo>
                    <a:pt x="10477" y="492137"/>
                  </a:lnTo>
                  <a:lnTo>
                    <a:pt x="10477" y="481660"/>
                  </a:lnTo>
                  <a:close/>
                </a:path>
                <a:path w="10794" h="743585">
                  <a:moveTo>
                    <a:pt x="10477" y="460717"/>
                  </a:moveTo>
                  <a:lnTo>
                    <a:pt x="6972" y="460717"/>
                  </a:lnTo>
                  <a:lnTo>
                    <a:pt x="10477" y="471195"/>
                  </a:lnTo>
                  <a:lnTo>
                    <a:pt x="10477" y="460717"/>
                  </a:lnTo>
                  <a:close/>
                </a:path>
                <a:path w="10794" h="743585">
                  <a:moveTo>
                    <a:pt x="10477" y="439775"/>
                  </a:moveTo>
                  <a:lnTo>
                    <a:pt x="6972" y="439775"/>
                  </a:lnTo>
                  <a:lnTo>
                    <a:pt x="10477" y="450240"/>
                  </a:lnTo>
                  <a:lnTo>
                    <a:pt x="10477" y="439775"/>
                  </a:lnTo>
                  <a:close/>
                </a:path>
                <a:path w="10794" h="743585">
                  <a:moveTo>
                    <a:pt x="10477" y="418833"/>
                  </a:moveTo>
                  <a:lnTo>
                    <a:pt x="6972" y="418833"/>
                  </a:lnTo>
                  <a:lnTo>
                    <a:pt x="10477" y="429310"/>
                  </a:lnTo>
                  <a:lnTo>
                    <a:pt x="10477" y="418833"/>
                  </a:lnTo>
                  <a:close/>
                </a:path>
                <a:path w="10794" h="743585">
                  <a:moveTo>
                    <a:pt x="10477" y="397891"/>
                  </a:moveTo>
                  <a:lnTo>
                    <a:pt x="6972" y="397891"/>
                  </a:lnTo>
                  <a:lnTo>
                    <a:pt x="10477" y="408368"/>
                  </a:lnTo>
                  <a:lnTo>
                    <a:pt x="10477" y="397891"/>
                  </a:lnTo>
                  <a:close/>
                </a:path>
                <a:path w="10794" h="743585">
                  <a:moveTo>
                    <a:pt x="10477" y="376948"/>
                  </a:moveTo>
                  <a:lnTo>
                    <a:pt x="6972" y="376948"/>
                  </a:lnTo>
                  <a:lnTo>
                    <a:pt x="10477" y="387426"/>
                  </a:lnTo>
                  <a:lnTo>
                    <a:pt x="10477" y="376948"/>
                  </a:lnTo>
                  <a:close/>
                </a:path>
                <a:path w="10794" h="743585">
                  <a:moveTo>
                    <a:pt x="10477" y="356006"/>
                  </a:moveTo>
                  <a:lnTo>
                    <a:pt x="6972" y="356006"/>
                  </a:lnTo>
                  <a:lnTo>
                    <a:pt x="10477" y="366471"/>
                  </a:lnTo>
                  <a:lnTo>
                    <a:pt x="10477" y="356006"/>
                  </a:lnTo>
                  <a:close/>
                </a:path>
                <a:path w="10794" h="743585">
                  <a:moveTo>
                    <a:pt x="10477" y="335064"/>
                  </a:moveTo>
                  <a:lnTo>
                    <a:pt x="6972" y="335064"/>
                  </a:lnTo>
                  <a:lnTo>
                    <a:pt x="10477" y="345541"/>
                  </a:lnTo>
                  <a:lnTo>
                    <a:pt x="10477" y="335064"/>
                  </a:lnTo>
                  <a:close/>
                </a:path>
                <a:path w="10794" h="743585">
                  <a:moveTo>
                    <a:pt x="10477" y="314121"/>
                  </a:moveTo>
                  <a:lnTo>
                    <a:pt x="6972" y="314121"/>
                  </a:lnTo>
                  <a:lnTo>
                    <a:pt x="10477" y="324599"/>
                  </a:lnTo>
                  <a:lnTo>
                    <a:pt x="10477" y="314121"/>
                  </a:lnTo>
                  <a:close/>
                </a:path>
                <a:path w="10794" h="743585">
                  <a:moveTo>
                    <a:pt x="10477" y="293192"/>
                  </a:moveTo>
                  <a:lnTo>
                    <a:pt x="6972" y="293192"/>
                  </a:lnTo>
                  <a:lnTo>
                    <a:pt x="10477" y="303657"/>
                  </a:lnTo>
                  <a:lnTo>
                    <a:pt x="10477" y="293192"/>
                  </a:lnTo>
                  <a:close/>
                </a:path>
                <a:path w="10794" h="743585">
                  <a:moveTo>
                    <a:pt x="10477" y="272237"/>
                  </a:moveTo>
                  <a:lnTo>
                    <a:pt x="6972" y="272237"/>
                  </a:lnTo>
                  <a:lnTo>
                    <a:pt x="10477" y="282714"/>
                  </a:lnTo>
                  <a:lnTo>
                    <a:pt x="10477" y="272237"/>
                  </a:lnTo>
                  <a:close/>
                </a:path>
                <a:path w="10794" h="743585">
                  <a:moveTo>
                    <a:pt x="10477" y="251294"/>
                  </a:moveTo>
                  <a:lnTo>
                    <a:pt x="6972" y="251294"/>
                  </a:lnTo>
                  <a:lnTo>
                    <a:pt x="10477" y="261772"/>
                  </a:lnTo>
                  <a:lnTo>
                    <a:pt x="10477" y="251294"/>
                  </a:lnTo>
                  <a:close/>
                </a:path>
                <a:path w="10794" h="743585">
                  <a:moveTo>
                    <a:pt x="10477" y="230352"/>
                  </a:moveTo>
                  <a:lnTo>
                    <a:pt x="6972" y="230352"/>
                  </a:lnTo>
                  <a:lnTo>
                    <a:pt x="10477" y="240830"/>
                  </a:lnTo>
                  <a:lnTo>
                    <a:pt x="10477" y="230352"/>
                  </a:lnTo>
                  <a:close/>
                </a:path>
                <a:path w="10794" h="743585">
                  <a:moveTo>
                    <a:pt x="10477" y="209423"/>
                  </a:moveTo>
                  <a:lnTo>
                    <a:pt x="6972" y="209423"/>
                  </a:lnTo>
                  <a:lnTo>
                    <a:pt x="10477" y="219887"/>
                  </a:lnTo>
                  <a:lnTo>
                    <a:pt x="10477" y="209423"/>
                  </a:lnTo>
                  <a:close/>
                </a:path>
                <a:path w="10794" h="743585">
                  <a:moveTo>
                    <a:pt x="10477" y="188480"/>
                  </a:moveTo>
                  <a:lnTo>
                    <a:pt x="6972" y="188480"/>
                  </a:lnTo>
                  <a:lnTo>
                    <a:pt x="10477" y="198945"/>
                  </a:lnTo>
                  <a:lnTo>
                    <a:pt x="10477" y="188480"/>
                  </a:lnTo>
                  <a:close/>
                </a:path>
                <a:path w="10794" h="743585">
                  <a:moveTo>
                    <a:pt x="10477" y="167525"/>
                  </a:moveTo>
                  <a:lnTo>
                    <a:pt x="6972" y="167525"/>
                  </a:lnTo>
                  <a:lnTo>
                    <a:pt x="10477" y="178003"/>
                  </a:lnTo>
                  <a:lnTo>
                    <a:pt x="10477" y="167525"/>
                  </a:lnTo>
                  <a:close/>
                </a:path>
                <a:path w="10794" h="743585">
                  <a:moveTo>
                    <a:pt x="10477" y="146596"/>
                  </a:moveTo>
                  <a:lnTo>
                    <a:pt x="6972" y="146596"/>
                  </a:lnTo>
                  <a:lnTo>
                    <a:pt x="10477" y="157060"/>
                  </a:lnTo>
                  <a:lnTo>
                    <a:pt x="10477" y="146596"/>
                  </a:lnTo>
                  <a:close/>
                </a:path>
                <a:path w="10794" h="743585">
                  <a:moveTo>
                    <a:pt x="10477" y="125653"/>
                  </a:moveTo>
                  <a:lnTo>
                    <a:pt x="6972" y="125653"/>
                  </a:lnTo>
                  <a:lnTo>
                    <a:pt x="10477" y="136118"/>
                  </a:lnTo>
                  <a:lnTo>
                    <a:pt x="10477" y="125653"/>
                  </a:lnTo>
                  <a:close/>
                </a:path>
                <a:path w="10794" h="743585">
                  <a:moveTo>
                    <a:pt x="10477" y="104711"/>
                  </a:moveTo>
                  <a:lnTo>
                    <a:pt x="6972" y="104711"/>
                  </a:lnTo>
                  <a:lnTo>
                    <a:pt x="10477" y="115176"/>
                  </a:lnTo>
                  <a:lnTo>
                    <a:pt x="10477" y="104711"/>
                  </a:lnTo>
                  <a:close/>
                </a:path>
                <a:path w="10794" h="743585">
                  <a:moveTo>
                    <a:pt x="10477" y="83756"/>
                  </a:moveTo>
                  <a:lnTo>
                    <a:pt x="6972" y="83756"/>
                  </a:lnTo>
                  <a:lnTo>
                    <a:pt x="10477" y="94246"/>
                  </a:lnTo>
                  <a:lnTo>
                    <a:pt x="10477" y="83756"/>
                  </a:lnTo>
                  <a:close/>
                </a:path>
                <a:path w="10794" h="743585">
                  <a:moveTo>
                    <a:pt x="10477" y="62826"/>
                  </a:moveTo>
                  <a:lnTo>
                    <a:pt x="6972" y="62826"/>
                  </a:lnTo>
                  <a:lnTo>
                    <a:pt x="10477" y="73291"/>
                  </a:lnTo>
                  <a:lnTo>
                    <a:pt x="10477" y="62826"/>
                  </a:lnTo>
                  <a:close/>
                </a:path>
                <a:path w="10794" h="743585">
                  <a:moveTo>
                    <a:pt x="10477" y="41884"/>
                  </a:moveTo>
                  <a:lnTo>
                    <a:pt x="6972" y="41884"/>
                  </a:lnTo>
                  <a:lnTo>
                    <a:pt x="10477" y="52349"/>
                  </a:lnTo>
                  <a:lnTo>
                    <a:pt x="10477" y="41884"/>
                  </a:lnTo>
                  <a:close/>
                </a:path>
                <a:path w="10794" h="743585">
                  <a:moveTo>
                    <a:pt x="10477" y="20942"/>
                  </a:moveTo>
                  <a:lnTo>
                    <a:pt x="6972" y="20942"/>
                  </a:lnTo>
                  <a:lnTo>
                    <a:pt x="10477" y="31407"/>
                  </a:lnTo>
                  <a:lnTo>
                    <a:pt x="10477" y="20942"/>
                  </a:lnTo>
                  <a:close/>
                </a:path>
                <a:path w="10794" h="743585">
                  <a:moveTo>
                    <a:pt x="10477" y="0"/>
                  </a:moveTo>
                  <a:lnTo>
                    <a:pt x="6972" y="0"/>
                  </a:lnTo>
                  <a:lnTo>
                    <a:pt x="10477" y="10477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579907" y="6343821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4">
                  <a:moveTo>
                    <a:pt x="3492" y="712025"/>
                  </a:moveTo>
                  <a:lnTo>
                    <a:pt x="0" y="712025"/>
                  </a:lnTo>
                  <a:lnTo>
                    <a:pt x="3492" y="722503"/>
                  </a:lnTo>
                  <a:lnTo>
                    <a:pt x="3492" y="712025"/>
                  </a:lnTo>
                  <a:close/>
                </a:path>
                <a:path w="10794" h="743584">
                  <a:moveTo>
                    <a:pt x="3492" y="691083"/>
                  </a:moveTo>
                  <a:lnTo>
                    <a:pt x="0" y="691083"/>
                  </a:lnTo>
                  <a:lnTo>
                    <a:pt x="3492" y="701560"/>
                  </a:lnTo>
                  <a:lnTo>
                    <a:pt x="3492" y="691083"/>
                  </a:lnTo>
                  <a:close/>
                </a:path>
                <a:path w="10794" h="743584">
                  <a:moveTo>
                    <a:pt x="3492" y="670140"/>
                  </a:moveTo>
                  <a:lnTo>
                    <a:pt x="0" y="670140"/>
                  </a:lnTo>
                  <a:lnTo>
                    <a:pt x="3492" y="680618"/>
                  </a:lnTo>
                  <a:lnTo>
                    <a:pt x="3492" y="670140"/>
                  </a:lnTo>
                  <a:close/>
                </a:path>
                <a:path w="10794" h="743584">
                  <a:moveTo>
                    <a:pt x="3492" y="649198"/>
                  </a:moveTo>
                  <a:lnTo>
                    <a:pt x="0" y="649198"/>
                  </a:lnTo>
                  <a:lnTo>
                    <a:pt x="3492" y="659663"/>
                  </a:lnTo>
                  <a:lnTo>
                    <a:pt x="3492" y="649198"/>
                  </a:lnTo>
                  <a:close/>
                </a:path>
                <a:path w="10794" h="743584">
                  <a:moveTo>
                    <a:pt x="3492" y="628256"/>
                  </a:moveTo>
                  <a:lnTo>
                    <a:pt x="0" y="628256"/>
                  </a:lnTo>
                  <a:lnTo>
                    <a:pt x="3492" y="638733"/>
                  </a:lnTo>
                  <a:lnTo>
                    <a:pt x="3492" y="628256"/>
                  </a:lnTo>
                  <a:close/>
                </a:path>
                <a:path w="10794" h="743584">
                  <a:moveTo>
                    <a:pt x="3492" y="607314"/>
                  </a:moveTo>
                  <a:lnTo>
                    <a:pt x="0" y="607314"/>
                  </a:lnTo>
                  <a:lnTo>
                    <a:pt x="3492" y="617791"/>
                  </a:lnTo>
                  <a:lnTo>
                    <a:pt x="3492" y="607314"/>
                  </a:lnTo>
                  <a:close/>
                </a:path>
                <a:path w="10794" h="743584">
                  <a:moveTo>
                    <a:pt x="3492" y="586384"/>
                  </a:moveTo>
                  <a:lnTo>
                    <a:pt x="0" y="586384"/>
                  </a:lnTo>
                  <a:lnTo>
                    <a:pt x="3492" y="596849"/>
                  </a:lnTo>
                  <a:lnTo>
                    <a:pt x="3492" y="586384"/>
                  </a:lnTo>
                  <a:close/>
                </a:path>
                <a:path w="10794" h="743584">
                  <a:moveTo>
                    <a:pt x="3492" y="565429"/>
                  </a:moveTo>
                  <a:lnTo>
                    <a:pt x="0" y="565429"/>
                  </a:lnTo>
                  <a:lnTo>
                    <a:pt x="3492" y="575906"/>
                  </a:lnTo>
                  <a:lnTo>
                    <a:pt x="3492" y="565429"/>
                  </a:lnTo>
                  <a:close/>
                </a:path>
                <a:path w="10794" h="743584">
                  <a:moveTo>
                    <a:pt x="3492" y="544487"/>
                  </a:moveTo>
                  <a:lnTo>
                    <a:pt x="0" y="544487"/>
                  </a:lnTo>
                  <a:lnTo>
                    <a:pt x="3492" y="554964"/>
                  </a:lnTo>
                  <a:lnTo>
                    <a:pt x="3492" y="544487"/>
                  </a:lnTo>
                  <a:close/>
                </a:path>
                <a:path w="10794" h="743584">
                  <a:moveTo>
                    <a:pt x="3492" y="523544"/>
                  </a:moveTo>
                  <a:lnTo>
                    <a:pt x="0" y="523544"/>
                  </a:lnTo>
                  <a:lnTo>
                    <a:pt x="3492" y="534022"/>
                  </a:lnTo>
                  <a:lnTo>
                    <a:pt x="3492" y="523544"/>
                  </a:lnTo>
                  <a:close/>
                </a:path>
                <a:path w="10794" h="743584">
                  <a:moveTo>
                    <a:pt x="3492" y="502615"/>
                  </a:moveTo>
                  <a:lnTo>
                    <a:pt x="0" y="502615"/>
                  </a:lnTo>
                  <a:lnTo>
                    <a:pt x="3492" y="513080"/>
                  </a:lnTo>
                  <a:lnTo>
                    <a:pt x="3492" y="502615"/>
                  </a:lnTo>
                  <a:close/>
                </a:path>
                <a:path w="10794" h="743584">
                  <a:moveTo>
                    <a:pt x="3492" y="481660"/>
                  </a:moveTo>
                  <a:lnTo>
                    <a:pt x="0" y="481660"/>
                  </a:lnTo>
                  <a:lnTo>
                    <a:pt x="3492" y="492137"/>
                  </a:lnTo>
                  <a:lnTo>
                    <a:pt x="3492" y="481660"/>
                  </a:lnTo>
                  <a:close/>
                </a:path>
                <a:path w="10794" h="743584">
                  <a:moveTo>
                    <a:pt x="3492" y="460717"/>
                  </a:moveTo>
                  <a:lnTo>
                    <a:pt x="0" y="460717"/>
                  </a:lnTo>
                  <a:lnTo>
                    <a:pt x="3492" y="471195"/>
                  </a:lnTo>
                  <a:lnTo>
                    <a:pt x="3492" y="460717"/>
                  </a:lnTo>
                  <a:close/>
                </a:path>
                <a:path w="10794" h="743584">
                  <a:moveTo>
                    <a:pt x="3492" y="439788"/>
                  </a:moveTo>
                  <a:lnTo>
                    <a:pt x="0" y="439788"/>
                  </a:lnTo>
                  <a:lnTo>
                    <a:pt x="3492" y="450253"/>
                  </a:lnTo>
                  <a:lnTo>
                    <a:pt x="3492" y="439788"/>
                  </a:lnTo>
                  <a:close/>
                </a:path>
                <a:path w="10794" h="743584">
                  <a:moveTo>
                    <a:pt x="3492" y="418846"/>
                  </a:moveTo>
                  <a:lnTo>
                    <a:pt x="0" y="418846"/>
                  </a:lnTo>
                  <a:lnTo>
                    <a:pt x="3492" y="429310"/>
                  </a:lnTo>
                  <a:lnTo>
                    <a:pt x="3492" y="418846"/>
                  </a:lnTo>
                  <a:close/>
                </a:path>
                <a:path w="10794" h="743584">
                  <a:moveTo>
                    <a:pt x="3492" y="397903"/>
                  </a:moveTo>
                  <a:lnTo>
                    <a:pt x="0" y="397903"/>
                  </a:lnTo>
                  <a:lnTo>
                    <a:pt x="3492" y="408368"/>
                  </a:lnTo>
                  <a:lnTo>
                    <a:pt x="3492" y="397903"/>
                  </a:lnTo>
                  <a:close/>
                </a:path>
                <a:path w="10794" h="743584">
                  <a:moveTo>
                    <a:pt x="3492" y="376948"/>
                  </a:moveTo>
                  <a:lnTo>
                    <a:pt x="0" y="376948"/>
                  </a:lnTo>
                  <a:lnTo>
                    <a:pt x="3492" y="387426"/>
                  </a:lnTo>
                  <a:lnTo>
                    <a:pt x="3492" y="376948"/>
                  </a:lnTo>
                  <a:close/>
                </a:path>
                <a:path w="10794" h="743584">
                  <a:moveTo>
                    <a:pt x="3492" y="356019"/>
                  </a:moveTo>
                  <a:lnTo>
                    <a:pt x="0" y="356019"/>
                  </a:lnTo>
                  <a:lnTo>
                    <a:pt x="3492" y="366483"/>
                  </a:lnTo>
                  <a:lnTo>
                    <a:pt x="3492" y="356019"/>
                  </a:lnTo>
                  <a:close/>
                </a:path>
                <a:path w="10794" h="743584">
                  <a:moveTo>
                    <a:pt x="3492" y="335076"/>
                  </a:moveTo>
                  <a:lnTo>
                    <a:pt x="0" y="335076"/>
                  </a:lnTo>
                  <a:lnTo>
                    <a:pt x="3492" y="345541"/>
                  </a:lnTo>
                  <a:lnTo>
                    <a:pt x="3492" y="335076"/>
                  </a:lnTo>
                  <a:close/>
                </a:path>
                <a:path w="10794" h="743584">
                  <a:moveTo>
                    <a:pt x="3492" y="314134"/>
                  </a:moveTo>
                  <a:lnTo>
                    <a:pt x="0" y="314134"/>
                  </a:lnTo>
                  <a:lnTo>
                    <a:pt x="3492" y="324612"/>
                  </a:lnTo>
                  <a:lnTo>
                    <a:pt x="3492" y="314134"/>
                  </a:lnTo>
                  <a:close/>
                </a:path>
                <a:path w="10794" h="743584">
                  <a:moveTo>
                    <a:pt x="3492" y="293192"/>
                  </a:moveTo>
                  <a:lnTo>
                    <a:pt x="0" y="293192"/>
                  </a:lnTo>
                  <a:lnTo>
                    <a:pt x="3492" y="303669"/>
                  </a:lnTo>
                  <a:lnTo>
                    <a:pt x="3492" y="293192"/>
                  </a:lnTo>
                  <a:close/>
                </a:path>
                <a:path w="10794" h="743584">
                  <a:moveTo>
                    <a:pt x="3492" y="272249"/>
                  </a:moveTo>
                  <a:lnTo>
                    <a:pt x="0" y="272249"/>
                  </a:lnTo>
                  <a:lnTo>
                    <a:pt x="3492" y="282714"/>
                  </a:lnTo>
                  <a:lnTo>
                    <a:pt x="3492" y="272249"/>
                  </a:lnTo>
                  <a:close/>
                </a:path>
                <a:path w="10794" h="743584">
                  <a:moveTo>
                    <a:pt x="3492" y="251307"/>
                  </a:moveTo>
                  <a:lnTo>
                    <a:pt x="0" y="251307"/>
                  </a:lnTo>
                  <a:lnTo>
                    <a:pt x="3492" y="261772"/>
                  </a:lnTo>
                  <a:lnTo>
                    <a:pt x="3492" y="251307"/>
                  </a:lnTo>
                  <a:close/>
                </a:path>
                <a:path w="10794" h="743584">
                  <a:moveTo>
                    <a:pt x="3492" y="230365"/>
                  </a:moveTo>
                  <a:lnTo>
                    <a:pt x="0" y="230365"/>
                  </a:lnTo>
                  <a:lnTo>
                    <a:pt x="3492" y="240842"/>
                  </a:lnTo>
                  <a:lnTo>
                    <a:pt x="3492" y="230365"/>
                  </a:lnTo>
                  <a:close/>
                </a:path>
                <a:path w="10794" h="743584">
                  <a:moveTo>
                    <a:pt x="3492" y="209423"/>
                  </a:moveTo>
                  <a:lnTo>
                    <a:pt x="0" y="209423"/>
                  </a:lnTo>
                  <a:lnTo>
                    <a:pt x="3492" y="219900"/>
                  </a:lnTo>
                  <a:lnTo>
                    <a:pt x="3492" y="209423"/>
                  </a:lnTo>
                  <a:close/>
                </a:path>
                <a:path w="10794" h="743584">
                  <a:moveTo>
                    <a:pt x="3492" y="188480"/>
                  </a:moveTo>
                  <a:lnTo>
                    <a:pt x="0" y="188480"/>
                  </a:lnTo>
                  <a:lnTo>
                    <a:pt x="3492" y="198945"/>
                  </a:lnTo>
                  <a:lnTo>
                    <a:pt x="3492" y="188480"/>
                  </a:lnTo>
                  <a:close/>
                </a:path>
                <a:path w="10794" h="743584">
                  <a:moveTo>
                    <a:pt x="3492" y="167538"/>
                  </a:moveTo>
                  <a:lnTo>
                    <a:pt x="0" y="167538"/>
                  </a:lnTo>
                  <a:lnTo>
                    <a:pt x="3492" y="178003"/>
                  </a:lnTo>
                  <a:lnTo>
                    <a:pt x="3492" y="167538"/>
                  </a:lnTo>
                  <a:close/>
                </a:path>
                <a:path w="10794" h="743584">
                  <a:moveTo>
                    <a:pt x="3492" y="146596"/>
                  </a:moveTo>
                  <a:lnTo>
                    <a:pt x="0" y="146596"/>
                  </a:lnTo>
                  <a:lnTo>
                    <a:pt x="3492" y="157073"/>
                  </a:lnTo>
                  <a:lnTo>
                    <a:pt x="3492" y="146596"/>
                  </a:lnTo>
                  <a:close/>
                </a:path>
                <a:path w="10794" h="743584">
                  <a:moveTo>
                    <a:pt x="3492" y="125653"/>
                  </a:moveTo>
                  <a:lnTo>
                    <a:pt x="0" y="125653"/>
                  </a:lnTo>
                  <a:lnTo>
                    <a:pt x="3492" y="136131"/>
                  </a:lnTo>
                  <a:lnTo>
                    <a:pt x="3492" y="125653"/>
                  </a:lnTo>
                  <a:close/>
                </a:path>
                <a:path w="10794" h="743584">
                  <a:moveTo>
                    <a:pt x="3492" y="104711"/>
                  </a:moveTo>
                  <a:lnTo>
                    <a:pt x="0" y="104711"/>
                  </a:lnTo>
                  <a:lnTo>
                    <a:pt x="3492" y="115189"/>
                  </a:lnTo>
                  <a:lnTo>
                    <a:pt x="3492" y="104711"/>
                  </a:lnTo>
                  <a:close/>
                </a:path>
                <a:path w="10794" h="743584">
                  <a:moveTo>
                    <a:pt x="3492" y="83769"/>
                  </a:moveTo>
                  <a:lnTo>
                    <a:pt x="0" y="83769"/>
                  </a:lnTo>
                  <a:lnTo>
                    <a:pt x="3492" y="94246"/>
                  </a:lnTo>
                  <a:lnTo>
                    <a:pt x="3492" y="83769"/>
                  </a:lnTo>
                  <a:close/>
                </a:path>
                <a:path w="10794" h="743584">
                  <a:moveTo>
                    <a:pt x="3492" y="62826"/>
                  </a:moveTo>
                  <a:lnTo>
                    <a:pt x="0" y="62826"/>
                  </a:lnTo>
                  <a:lnTo>
                    <a:pt x="3492" y="73304"/>
                  </a:lnTo>
                  <a:lnTo>
                    <a:pt x="3492" y="62826"/>
                  </a:lnTo>
                  <a:close/>
                </a:path>
                <a:path w="10794" h="743584">
                  <a:moveTo>
                    <a:pt x="3492" y="41897"/>
                  </a:moveTo>
                  <a:lnTo>
                    <a:pt x="0" y="41897"/>
                  </a:lnTo>
                  <a:lnTo>
                    <a:pt x="3492" y="52362"/>
                  </a:lnTo>
                  <a:lnTo>
                    <a:pt x="3492" y="41897"/>
                  </a:lnTo>
                  <a:close/>
                </a:path>
                <a:path w="10794" h="743584">
                  <a:moveTo>
                    <a:pt x="3492" y="20955"/>
                  </a:moveTo>
                  <a:lnTo>
                    <a:pt x="0" y="20955"/>
                  </a:lnTo>
                  <a:lnTo>
                    <a:pt x="3492" y="31419"/>
                  </a:lnTo>
                  <a:lnTo>
                    <a:pt x="3492" y="20955"/>
                  </a:lnTo>
                  <a:close/>
                </a:path>
                <a:path w="10794" h="743584">
                  <a:moveTo>
                    <a:pt x="3492" y="0"/>
                  </a:moveTo>
                  <a:lnTo>
                    <a:pt x="0" y="0"/>
                  </a:lnTo>
                  <a:lnTo>
                    <a:pt x="3492" y="10477"/>
                  </a:lnTo>
                  <a:lnTo>
                    <a:pt x="3492" y="0"/>
                  </a:lnTo>
                  <a:close/>
                </a:path>
                <a:path w="10794" h="743584">
                  <a:moveTo>
                    <a:pt x="10477" y="732967"/>
                  </a:moveTo>
                  <a:lnTo>
                    <a:pt x="6972" y="732967"/>
                  </a:lnTo>
                  <a:lnTo>
                    <a:pt x="10477" y="743432"/>
                  </a:lnTo>
                  <a:lnTo>
                    <a:pt x="10477" y="732967"/>
                  </a:lnTo>
                  <a:close/>
                </a:path>
                <a:path w="10794" h="743584">
                  <a:moveTo>
                    <a:pt x="10477" y="712025"/>
                  </a:moveTo>
                  <a:lnTo>
                    <a:pt x="6972" y="712025"/>
                  </a:lnTo>
                  <a:lnTo>
                    <a:pt x="10477" y="722503"/>
                  </a:lnTo>
                  <a:lnTo>
                    <a:pt x="10477" y="712025"/>
                  </a:lnTo>
                  <a:close/>
                </a:path>
                <a:path w="10794" h="743584">
                  <a:moveTo>
                    <a:pt x="10477" y="691083"/>
                  </a:moveTo>
                  <a:lnTo>
                    <a:pt x="6972" y="691083"/>
                  </a:lnTo>
                  <a:lnTo>
                    <a:pt x="10477" y="701560"/>
                  </a:lnTo>
                  <a:lnTo>
                    <a:pt x="10477" y="691083"/>
                  </a:lnTo>
                  <a:close/>
                </a:path>
                <a:path w="10794" h="743584">
                  <a:moveTo>
                    <a:pt x="10477" y="670140"/>
                  </a:moveTo>
                  <a:lnTo>
                    <a:pt x="6972" y="670140"/>
                  </a:lnTo>
                  <a:lnTo>
                    <a:pt x="10477" y="680618"/>
                  </a:lnTo>
                  <a:lnTo>
                    <a:pt x="10477" y="670140"/>
                  </a:lnTo>
                  <a:close/>
                </a:path>
                <a:path w="10794" h="743584">
                  <a:moveTo>
                    <a:pt x="10477" y="649198"/>
                  </a:moveTo>
                  <a:lnTo>
                    <a:pt x="6972" y="649198"/>
                  </a:lnTo>
                  <a:lnTo>
                    <a:pt x="10477" y="659663"/>
                  </a:lnTo>
                  <a:lnTo>
                    <a:pt x="10477" y="649198"/>
                  </a:lnTo>
                  <a:close/>
                </a:path>
                <a:path w="10794" h="743584">
                  <a:moveTo>
                    <a:pt x="10477" y="628256"/>
                  </a:moveTo>
                  <a:lnTo>
                    <a:pt x="6972" y="628256"/>
                  </a:lnTo>
                  <a:lnTo>
                    <a:pt x="10477" y="638733"/>
                  </a:lnTo>
                  <a:lnTo>
                    <a:pt x="10477" y="628256"/>
                  </a:lnTo>
                  <a:close/>
                </a:path>
                <a:path w="10794" h="743584">
                  <a:moveTo>
                    <a:pt x="10477" y="607314"/>
                  </a:moveTo>
                  <a:lnTo>
                    <a:pt x="6972" y="607314"/>
                  </a:lnTo>
                  <a:lnTo>
                    <a:pt x="10477" y="617791"/>
                  </a:lnTo>
                  <a:lnTo>
                    <a:pt x="10477" y="607314"/>
                  </a:lnTo>
                  <a:close/>
                </a:path>
                <a:path w="10794" h="743584">
                  <a:moveTo>
                    <a:pt x="10477" y="586384"/>
                  </a:moveTo>
                  <a:lnTo>
                    <a:pt x="6972" y="586384"/>
                  </a:lnTo>
                  <a:lnTo>
                    <a:pt x="10477" y="596849"/>
                  </a:lnTo>
                  <a:lnTo>
                    <a:pt x="10477" y="586384"/>
                  </a:lnTo>
                  <a:close/>
                </a:path>
                <a:path w="10794" h="743584">
                  <a:moveTo>
                    <a:pt x="10477" y="565429"/>
                  </a:moveTo>
                  <a:lnTo>
                    <a:pt x="6972" y="565429"/>
                  </a:lnTo>
                  <a:lnTo>
                    <a:pt x="10477" y="575906"/>
                  </a:lnTo>
                  <a:lnTo>
                    <a:pt x="10477" y="565429"/>
                  </a:lnTo>
                  <a:close/>
                </a:path>
                <a:path w="10794" h="743584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64"/>
                  </a:lnTo>
                  <a:lnTo>
                    <a:pt x="10477" y="544487"/>
                  </a:lnTo>
                  <a:close/>
                </a:path>
                <a:path w="10794" h="743584">
                  <a:moveTo>
                    <a:pt x="10477" y="523544"/>
                  </a:moveTo>
                  <a:lnTo>
                    <a:pt x="6972" y="523544"/>
                  </a:lnTo>
                  <a:lnTo>
                    <a:pt x="10477" y="534022"/>
                  </a:lnTo>
                  <a:lnTo>
                    <a:pt x="10477" y="523544"/>
                  </a:lnTo>
                  <a:close/>
                </a:path>
                <a:path w="10794" h="743584">
                  <a:moveTo>
                    <a:pt x="10477" y="502615"/>
                  </a:moveTo>
                  <a:lnTo>
                    <a:pt x="6972" y="502615"/>
                  </a:lnTo>
                  <a:lnTo>
                    <a:pt x="10477" y="513080"/>
                  </a:lnTo>
                  <a:lnTo>
                    <a:pt x="10477" y="502615"/>
                  </a:lnTo>
                  <a:close/>
                </a:path>
                <a:path w="10794" h="743584">
                  <a:moveTo>
                    <a:pt x="10477" y="481660"/>
                  </a:moveTo>
                  <a:lnTo>
                    <a:pt x="6972" y="481660"/>
                  </a:lnTo>
                  <a:lnTo>
                    <a:pt x="10477" y="492137"/>
                  </a:lnTo>
                  <a:lnTo>
                    <a:pt x="10477" y="481660"/>
                  </a:lnTo>
                  <a:close/>
                </a:path>
                <a:path w="10794" h="743584">
                  <a:moveTo>
                    <a:pt x="10477" y="460717"/>
                  </a:moveTo>
                  <a:lnTo>
                    <a:pt x="6972" y="460717"/>
                  </a:lnTo>
                  <a:lnTo>
                    <a:pt x="10477" y="471195"/>
                  </a:lnTo>
                  <a:lnTo>
                    <a:pt x="10477" y="460717"/>
                  </a:lnTo>
                  <a:close/>
                </a:path>
                <a:path w="10794" h="743584">
                  <a:moveTo>
                    <a:pt x="10477" y="439788"/>
                  </a:moveTo>
                  <a:lnTo>
                    <a:pt x="6972" y="439788"/>
                  </a:lnTo>
                  <a:lnTo>
                    <a:pt x="10477" y="450253"/>
                  </a:lnTo>
                  <a:lnTo>
                    <a:pt x="10477" y="439788"/>
                  </a:lnTo>
                  <a:close/>
                </a:path>
                <a:path w="10794" h="743584">
                  <a:moveTo>
                    <a:pt x="10477" y="418846"/>
                  </a:moveTo>
                  <a:lnTo>
                    <a:pt x="6972" y="418846"/>
                  </a:lnTo>
                  <a:lnTo>
                    <a:pt x="10477" y="429310"/>
                  </a:lnTo>
                  <a:lnTo>
                    <a:pt x="10477" y="418846"/>
                  </a:lnTo>
                  <a:close/>
                </a:path>
                <a:path w="10794" h="743584">
                  <a:moveTo>
                    <a:pt x="10477" y="397903"/>
                  </a:moveTo>
                  <a:lnTo>
                    <a:pt x="6972" y="397903"/>
                  </a:lnTo>
                  <a:lnTo>
                    <a:pt x="10477" y="408368"/>
                  </a:lnTo>
                  <a:lnTo>
                    <a:pt x="10477" y="397903"/>
                  </a:lnTo>
                  <a:close/>
                </a:path>
                <a:path w="10794" h="743584">
                  <a:moveTo>
                    <a:pt x="10477" y="376948"/>
                  </a:moveTo>
                  <a:lnTo>
                    <a:pt x="6972" y="376948"/>
                  </a:lnTo>
                  <a:lnTo>
                    <a:pt x="10477" y="387426"/>
                  </a:lnTo>
                  <a:lnTo>
                    <a:pt x="10477" y="376948"/>
                  </a:lnTo>
                  <a:close/>
                </a:path>
                <a:path w="10794" h="743584">
                  <a:moveTo>
                    <a:pt x="10477" y="356019"/>
                  </a:moveTo>
                  <a:lnTo>
                    <a:pt x="6972" y="356019"/>
                  </a:lnTo>
                  <a:lnTo>
                    <a:pt x="10477" y="366483"/>
                  </a:lnTo>
                  <a:lnTo>
                    <a:pt x="10477" y="356019"/>
                  </a:lnTo>
                  <a:close/>
                </a:path>
                <a:path w="10794" h="743584">
                  <a:moveTo>
                    <a:pt x="10477" y="335076"/>
                  </a:moveTo>
                  <a:lnTo>
                    <a:pt x="6972" y="335076"/>
                  </a:lnTo>
                  <a:lnTo>
                    <a:pt x="10477" y="345541"/>
                  </a:lnTo>
                  <a:lnTo>
                    <a:pt x="10477" y="335076"/>
                  </a:lnTo>
                  <a:close/>
                </a:path>
                <a:path w="10794" h="743584">
                  <a:moveTo>
                    <a:pt x="10477" y="314134"/>
                  </a:moveTo>
                  <a:lnTo>
                    <a:pt x="6972" y="314134"/>
                  </a:lnTo>
                  <a:lnTo>
                    <a:pt x="10477" y="324612"/>
                  </a:lnTo>
                  <a:lnTo>
                    <a:pt x="10477" y="314134"/>
                  </a:lnTo>
                  <a:close/>
                </a:path>
                <a:path w="10794" h="743584">
                  <a:moveTo>
                    <a:pt x="10477" y="293192"/>
                  </a:moveTo>
                  <a:lnTo>
                    <a:pt x="6972" y="293192"/>
                  </a:lnTo>
                  <a:lnTo>
                    <a:pt x="10477" y="303669"/>
                  </a:lnTo>
                  <a:lnTo>
                    <a:pt x="10477" y="293192"/>
                  </a:lnTo>
                  <a:close/>
                </a:path>
                <a:path w="10794" h="743584">
                  <a:moveTo>
                    <a:pt x="10477" y="272249"/>
                  </a:moveTo>
                  <a:lnTo>
                    <a:pt x="6972" y="272249"/>
                  </a:lnTo>
                  <a:lnTo>
                    <a:pt x="10477" y="282714"/>
                  </a:lnTo>
                  <a:lnTo>
                    <a:pt x="10477" y="272249"/>
                  </a:lnTo>
                  <a:close/>
                </a:path>
                <a:path w="10794" h="743584">
                  <a:moveTo>
                    <a:pt x="10477" y="251307"/>
                  </a:moveTo>
                  <a:lnTo>
                    <a:pt x="6972" y="251307"/>
                  </a:lnTo>
                  <a:lnTo>
                    <a:pt x="10477" y="261772"/>
                  </a:lnTo>
                  <a:lnTo>
                    <a:pt x="10477" y="251307"/>
                  </a:lnTo>
                  <a:close/>
                </a:path>
                <a:path w="10794" h="743584">
                  <a:moveTo>
                    <a:pt x="10477" y="230365"/>
                  </a:moveTo>
                  <a:lnTo>
                    <a:pt x="6972" y="230365"/>
                  </a:lnTo>
                  <a:lnTo>
                    <a:pt x="10477" y="240842"/>
                  </a:lnTo>
                  <a:lnTo>
                    <a:pt x="10477" y="230365"/>
                  </a:lnTo>
                  <a:close/>
                </a:path>
                <a:path w="10794" h="743584">
                  <a:moveTo>
                    <a:pt x="10477" y="209423"/>
                  </a:moveTo>
                  <a:lnTo>
                    <a:pt x="6972" y="209423"/>
                  </a:lnTo>
                  <a:lnTo>
                    <a:pt x="10477" y="219900"/>
                  </a:lnTo>
                  <a:lnTo>
                    <a:pt x="10477" y="209423"/>
                  </a:lnTo>
                  <a:close/>
                </a:path>
                <a:path w="10794" h="743584">
                  <a:moveTo>
                    <a:pt x="10477" y="188480"/>
                  </a:moveTo>
                  <a:lnTo>
                    <a:pt x="6972" y="188480"/>
                  </a:lnTo>
                  <a:lnTo>
                    <a:pt x="10477" y="198945"/>
                  </a:lnTo>
                  <a:lnTo>
                    <a:pt x="10477" y="188480"/>
                  </a:lnTo>
                  <a:close/>
                </a:path>
                <a:path w="10794" h="743584">
                  <a:moveTo>
                    <a:pt x="10477" y="167538"/>
                  </a:moveTo>
                  <a:lnTo>
                    <a:pt x="6972" y="167538"/>
                  </a:lnTo>
                  <a:lnTo>
                    <a:pt x="10477" y="178003"/>
                  </a:lnTo>
                  <a:lnTo>
                    <a:pt x="10477" y="167538"/>
                  </a:lnTo>
                  <a:close/>
                </a:path>
                <a:path w="10794" h="743584">
                  <a:moveTo>
                    <a:pt x="10477" y="146596"/>
                  </a:moveTo>
                  <a:lnTo>
                    <a:pt x="6972" y="146596"/>
                  </a:lnTo>
                  <a:lnTo>
                    <a:pt x="10477" y="157073"/>
                  </a:lnTo>
                  <a:lnTo>
                    <a:pt x="10477" y="146596"/>
                  </a:lnTo>
                  <a:close/>
                </a:path>
                <a:path w="10794" h="743584">
                  <a:moveTo>
                    <a:pt x="10477" y="125653"/>
                  </a:moveTo>
                  <a:lnTo>
                    <a:pt x="6972" y="125653"/>
                  </a:lnTo>
                  <a:lnTo>
                    <a:pt x="10477" y="136131"/>
                  </a:lnTo>
                  <a:lnTo>
                    <a:pt x="10477" y="125653"/>
                  </a:lnTo>
                  <a:close/>
                </a:path>
                <a:path w="10794" h="743584">
                  <a:moveTo>
                    <a:pt x="10477" y="104711"/>
                  </a:moveTo>
                  <a:lnTo>
                    <a:pt x="6972" y="104711"/>
                  </a:lnTo>
                  <a:lnTo>
                    <a:pt x="10477" y="115189"/>
                  </a:lnTo>
                  <a:lnTo>
                    <a:pt x="10477" y="104711"/>
                  </a:lnTo>
                  <a:close/>
                </a:path>
                <a:path w="10794" h="743584">
                  <a:moveTo>
                    <a:pt x="10477" y="83769"/>
                  </a:moveTo>
                  <a:lnTo>
                    <a:pt x="6972" y="83769"/>
                  </a:lnTo>
                  <a:lnTo>
                    <a:pt x="10477" y="94246"/>
                  </a:lnTo>
                  <a:lnTo>
                    <a:pt x="10477" y="83769"/>
                  </a:lnTo>
                  <a:close/>
                </a:path>
                <a:path w="10794" h="743584">
                  <a:moveTo>
                    <a:pt x="10477" y="62826"/>
                  </a:moveTo>
                  <a:lnTo>
                    <a:pt x="6972" y="62826"/>
                  </a:lnTo>
                  <a:lnTo>
                    <a:pt x="10477" y="73304"/>
                  </a:lnTo>
                  <a:lnTo>
                    <a:pt x="10477" y="62826"/>
                  </a:lnTo>
                  <a:close/>
                </a:path>
                <a:path w="10794" h="743584">
                  <a:moveTo>
                    <a:pt x="10477" y="41897"/>
                  </a:moveTo>
                  <a:lnTo>
                    <a:pt x="6972" y="41897"/>
                  </a:lnTo>
                  <a:lnTo>
                    <a:pt x="10477" y="52362"/>
                  </a:lnTo>
                  <a:lnTo>
                    <a:pt x="10477" y="41897"/>
                  </a:lnTo>
                  <a:close/>
                </a:path>
                <a:path w="10794" h="743584">
                  <a:moveTo>
                    <a:pt x="10477" y="20955"/>
                  </a:moveTo>
                  <a:lnTo>
                    <a:pt x="6972" y="20955"/>
                  </a:lnTo>
                  <a:lnTo>
                    <a:pt x="10477" y="31419"/>
                  </a:lnTo>
                  <a:lnTo>
                    <a:pt x="10477" y="20955"/>
                  </a:lnTo>
                  <a:close/>
                </a:path>
                <a:path w="10794" h="743584">
                  <a:moveTo>
                    <a:pt x="10477" y="0"/>
                  </a:moveTo>
                  <a:lnTo>
                    <a:pt x="6972" y="0"/>
                  </a:lnTo>
                  <a:lnTo>
                    <a:pt x="10477" y="10477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579907" y="7076789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4">
                  <a:moveTo>
                    <a:pt x="3492" y="712025"/>
                  </a:moveTo>
                  <a:lnTo>
                    <a:pt x="0" y="712025"/>
                  </a:lnTo>
                  <a:lnTo>
                    <a:pt x="3492" y="722490"/>
                  </a:lnTo>
                  <a:lnTo>
                    <a:pt x="3492" y="712025"/>
                  </a:lnTo>
                  <a:close/>
                </a:path>
                <a:path w="10794" h="743584">
                  <a:moveTo>
                    <a:pt x="3492" y="691070"/>
                  </a:moveTo>
                  <a:lnTo>
                    <a:pt x="0" y="691070"/>
                  </a:lnTo>
                  <a:lnTo>
                    <a:pt x="3492" y="701560"/>
                  </a:lnTo>
                  <a:lnTo>
                    <a:pt x="3492" y="691070"/>
                  </a:lnTo>
                  <a:close/>
                </a:path>
                <a:path w="10794" h="743584">
                  <a:moveTo>
                    <a:pt x="3492" y="670128"/>
                  </a:moveTo>
                  <a:lnTo>
                    <a:pt x="0" y="670128"/>
                  </a:lnTo>
                  <a:lnTo>
                    <a:pt x="3492" y="680605"/>
                  </a:lnTo>
                  <a:lnTo>
                    <a:pt x="3492" y="670128"/>
                  </a:lnTo>
                  <a:close/>
                </a:path>
                <a:path w="10794" h="743584">
                  <a:moveTo>
                    <a:pt x="3492" y="649198"/>
                  </a:moveTo>
                  <a:lnTo>
                    <a:pt x="0" y="649198"/>
                  </a:lnTo>
                  <a:lnTo>
                    <a:pt x="3492" y="659663"/>
                  </a:lnTo>
                  <a:lnTo>
                    <a:pt x="3492" y="649198"/>
                  </a:lnTo>
                  <a:close/>
                </a:path>
                <a:path w="10794" h="743584">
                  <a:moveTo>
                    <a:pt x="3492" y="628256"/>
                  </a:moveTo>
                  <a:lnTo>
                    <a:pt x="0" y="628256"/>
                  </a:lnTo>
                  <a:lnTo>
                    <a:pt x="3492" y="638721"/>
                  </a:lnTo>
                  <a:lnTo>
                    <a:pt x="3492" y="628256"/>
                  </a:lnTo>
                  <a:close/>
                </a:path>
                <a:path w="10794" h="743584">
                  <a:moveTo>
                    <a:pt x="3492" y="607314"/>
                  </a:moveTo>
                  <a:lnTo>
                    <a:pt x="0" y="607314"/>
                  </a:lnTo>
                  <a:lnTo>
                    <a:pt x="3492" y="617791"/>
                  </a:lnTo>
                  <a:lnTo>
                    <a:pt x="3492" y="607314"/>
                  </a:lnTo>
                  <a:close/>
                </a:path>
                <a:path w="10794" h="743584">
                  <a:moveTo>
                    <a:pt x="3492" y="586371"/>
                  </a:moveTo>
                  <a:lnTo>
                    <a:pt x="0" y="586371"/>
                  </a:lnTo>
                  <a:lnTo>
                    <a:pt x="3492" y="596836"/>
                  </a:lnTo>
                  <a:lnTo>
                    <a:pt x="3492" y="586371"/>
                  </a:lnTo>
                  <a:close/>
                </a:path>
                <a:path w="10794" h="743584">
                  <a:moveTo>
                    <a:pt x="3492" y="565429"/>
                  </a:moveTo>
                  <a:lnTo>
                    <a:pt x="0" y="565429"/>
                  </a:lnTo>
                  <a:lnTo>
                    <a:pt x="3492" y="575894"/>
                  </a:lnTo>
                  <a:lnTo>
                    <a:pt x="3492" y="565429"/>
                  </a:lnTo>
                  <a:close/>
                </a:path>
                <a:path w="10794" h="743584">
                  <a:moveTo>
                    <a:pt x="3492" y="544487"/>
                  </a:moveTo>
                  <a:lnTo>
                    <a:pt x="0" y="544487"/>
                  </a:lnTo>
                  <a:lnTo>
                    <a:pt x="3492" y="554951"/>
                  </a:lnTo>
                  <a:lnTo>
                    <a:pt x="3492" y="544487"/>
                  </a:lnTo>
                  <a:close/>
                </a:path>
                <a:path w="10794" h="743584">
                  <a:moveTo>
                    <a:pt x="3492" y="523544"/>
                  </a:moveTo>
                  <a:lnTo>
                    <a:pt x="0" y="523544"/>
                  </a:lnTo>
                  <a:lnTo>
                    <a:pt x="3492" y="534022"/>
                  </a:lnTo>
                  <a:lnTo>
                    <a:pt x="3492" y="523544"/>
                  </a:lnTo>
                  <a:close/>
                </a:path>
                <a:path w="10794" h="743584">
                  <a:moveTo>
                    <a:pt x="3492" y="502602"/>
                  </a:moveTo>
                  <a:lnTo>
                    <a:pt x="0" y="502602"/>
                  </a:lnTo>
                  <a:lnTo>
                    <a:pt x="3492" y="513080"/>
                  </a:lnTo>
                  <a:lnTo>
                    <a:pt x="3492" y="502602"/>
                  </a:lnTo>
                  <a:close/>
                </a:path>
                <a:path w="10794" h="743584">
                  <a:moveTo>
                    <a:pt x="3492" y="481660"/>
                  </a:moveTo>
                  <a:lnTo>
                    <a:pt x="0" y="481660"/>
                  </a:lnTo>
                  <a:lnTo>
                    <a:pt x="3492" y="492125"/>
                  </a:lnTo>
                  <a:lnTo>
                    <a:pt x="3492" y="481660"/>
                  </a:lnTo>
                  <a:close/>
                </a:path>
                <a:path w="10794" h="743584">
                  <a:moveTo>
                    <a:pt x="3492" y="460717"/>
                  </a:moveTo>
                  <a:lnTo>
                    <a:pt x="0" y="460717"/>
                  </a:lnTo>
                  <a:lnTo>
                    <a:pt x="3492" y="471195"/>
                  </a:lnTo>
                  <a:lnTo>
                    <a:pt x="3492" y="460717"/>
                  </a:lnTo>
                  <a:close/>
                </a:path>
                <a:path w="10794" h="743584">
                  <a:moveTo>
                    <a:pt x="3492" y="439775"/>
                  </a:moveTo>
                  <a:lnTo>
                    <a:pt x="0" y="439775"/>
                  </a:lnTo>
                  <a:lnTo>
                    <a:pt x="3492" y="450253"/>
                  </a:lnTo>
                  <a:lnTo>
                    <a:pt x="3492" y="439775"/>
                  </a:lnTo>
                  <a:close/>
                </a:path>
                <a:path w="10794" h="743584">
                  <a:moveTo>
                    <a:pt x="3492" y="418833"/>
                  </a:moveTo>
                  <a:lnTo>
                    <a:pt x="0" y="418833"/>
                  </a:lnTo>
                  <a:lnTo>
                    <a:pt x="3492" y="429310"/>
                  </a:lnTo>
                  <a:lnTo>
                    <a:pt x="3492" y="418833"/>
                  </a:lnTo>
                  <a:close/>
                </a:path>
                <a:path w="10794" h="743584">
                  <a:moveTo>
                    <a:pt x="3492" y="397891"/>
                  </a:moveTo>
                  <a:lnTo>
                    <a:pt x="0" y="397891"/>
                  </a:lnTo>
                  <a:lnTo>
                    <a:pt x="3492" y="408355"/>
                  </a:lnTo>
                  <a:lnTo>
                    <a:pt x="3492" y="397891"/>
                  </a:lnTo>
                  <a:close/>
                </a:path>
                <a:path w="10794" h="743584">
                  <a:moveTo>
                    <a:pt x="3492" y="376948"/>
                  </a:moveTo>
                  <a:lnTo>
                    <a:pt x="0" y="376948"/>
                  </a:lnTo>
                  <a:lnTo>
                    <a:pt x="3492" y="387426"/>
                  </a:lnTo>
                  <a:lnTo>
                    <a:pt x="3492" y="376948"/>
                  </a:lnTo>
                  <a:close/>
                </a:path>
                <a:path w="10794" h="743584">
                  <a:moveTo>
                    <a:pt x="3492" y="356006"/>
                  </a:moveTo>
                  <a:lnTo>
                    <a:pt x="0" y="356006"/>
                  </a:lnTo>
                  <a:lnTo>
                    <a:pt x="3492" y="366483"/>
                  </a:lnTo>
                  <a:lnTo>
                    <a:pt x="3492" y="356006"/>
                  </a:lnTo>
                  <a:close/>
                </a:path>
                <a:path w="10794" h="743584">
                  <a:moveTo>
                    <a:pt x="3492" y="335076"/>
                  </a:moveTo>
                  <a:lnTo>
                    <a:pt x="0" y="335076"/>
                  </a:lnTo>
                  <a:lnTo>
                    <a:pt x="3492" y="345541"/>
                  </a:lnTo>
                  <a:lnTo>
                    <a:pt x="3492" y="335076"/>
                  </a:lnTo>
                  <a:close/>
                </a:path>
                <a:path w="10794" h="743584">
                  <a:moveTo>
                    <a:pt x="3492" y="314121"/>
                  </a:moveTo>
                  <a:lnTo>
                    <a:pt x="0" y="314121"/>
                  </a:lnTo>
                  <a:lnTo>
                    <a:pt x="3492" y="324599"/>
                  </a:lnTo>
                  <a:lnTo>
                    <a:pt x="3492" y="314121"/>
                  </a:lnTo>
                  <a:close/>
                </a:path>
                <a:path w="10794" h="743584">
                  <a:moveTo>
                    <a:pt x="3492" y="293179"/>
                  </a:moveTo>
                  <a:lnTo>
                    <a:pt x="0" y="293179"/>
                  </a:lnTo>
                  <a:lnTo>
                    <a:pt x="3492" y="303657"/>
                  </a:lnTo>
                  <a:lnTo>
                    <a:pt x="3492" y="293179"/>
                  </a:lnTo>
                  <a:close/>
                </a:path>
                <a:path w="10794" h="743584">
                  <a:moveTo>
                    <a:pt x="3492" y="272237"/>
                  </a:moveTo>
                  <a:lnTo>
                    <a:pt x="0" y="272237"/>
                  </a:lnTo>
                  <a:lnTo>
                    <a:pt x="3492" y="282714"/>
                  </a:lnTo>
                  <a:lnTo>
                    <a:pt x="3492" y="272237"/>
                  </a:lnTo>
                  <a:close/>
                </a:path>
                <a:path w="10794" h="743584">
                  <a:moveTo>
                    <a:pt x="3492" y="251307"/>
                  </a:moveTo>
                  <a:lnTo>
                    <a:pt x="0" y="251307"/>
                  </a:lnTo>
                  <a:lnTo>
                    <a:pt x="3492" y="261772"/>
                  </a:lnTo>
                  <a:lnTo>
                    <a:pt x="3492" y="251307"/>
                  </a:lnTo>
                  <a:close/>
                </a:path>
                <a:path w="10794" h="743584">
                  <a:moveTo>
                    <a:pt x="3492" y="230365"/>
                  </a:moveTo>
                  <a:lnTo>
                    <a:pt x="0" y="230365"/>
                  </a:lnTo>
                  <a:lnTo>
                    <a:pt x="3492" y="240830"/>
                  </a:lnTo>
                  <a:lnTo>
                    <a:pt x="3492" y="230365"/>
                  </a:lnTo>
                  <a:close/>
                </a:path>
                <a:path w="10794" h="743584">
                  <a:moveTo>
                    <a:pt x="3492" y="209410"/>
                  </a:moveTo>
                  <a:lnTo>
                    <a:pt x="0" y="209410"/>
                  </a:lnTo>
                  <a:lnTo>
                    <a:pt x="3492" y="219887"/>
                  </a:lnTo>
                  <a:lnTo>
                    <a:pt x="3492" y="209410"/>
                  </a:lnTo>
                  <a:close/>
                </a:path>
                <a:path w="10794" h="743584">
                  <a:moveTo>
                    <a:pt x="3492" y="188480"/>
                  </a:moveTo>
                  <a:lnTo>
                    <a:pt x="0" y="188480"/>
                  </a:lnTo>
                  <a:lnTo>
                    <a:pt x="3492" y="198945"/>
                  </a:lnTo>
                  <a:lnTo>
                    <a:pt x="3492" y="188480"/>
                  </a:lnTo>
                  <a:close/>
                </a:path>
                <a:path w="10794" h="743584">
                  <a:moveTo>
                    <a:pt x="3492" y="167538"/>
                  </a:moveTo>
                  <a:lnTo>
                    <a:pt x="0" y="167538"/>
                  </a:lnTo>
                  <a:lnTo>
                    <a:pt x="3492" y="178003"/>
                  </a:lnTo>
                  <a:lnTo>
                    <a:pt x="3492" y="167538"/>
                  </a:lnTo>
                  <a:close/>
                </a:path>
                <a:path w="10794" h="743584">
                  <a:moveTo>
                    <a:pt x="3492" y="146596"/>
                  </a:moveTo>
                  <a:lnTo>
                    <a:pt x="0" y="146596"/>
                  </a:lnTo>
                  <a:lnTo>
                    <a:pt x="3492" y="157060"/>
                  </a:lnTo>
                  <a:lnTo>
                    <a:pt x="3492" y="146596"/>
                  </a:lnTo>
                  <a:close/>
                </a:path>
                <a:path w="10794" h="743584">
                  <a:moveTo>
                    <a:pt x="3492" y="125641"/>
                  </a:moveTo>
                  <a:lnTo>
                    <a:pt x="0" y="125641"/>
                  </a:lnTo>
                  <a:lnTo>
                    <a:pt x="3492" y="136131"/>
                  </a:lnTo>
                  <a:lnTo>
                    <a:pt x="3492" y="125641"/>
                  </a:lnTo>
                  <a:close/>
                </a:path>
                <a:path w="10794" h="743584">
                  <a:moveTo>
                    <a:pt x="3492" y="104711"/>
                  </a:moveTo>
                  <a:lnTo>
                    <a:pt x="0" y="104711"/>
                  </a:lnTo>
                  <a:lnTo>
                    <a:pt x="3492" y="115176"/>
                  </a:lnTo>
                  <a:lnTo>
                    <a:pt x="3492" y="104711"/>
                  </a:lnTo>
                  <a:close/>
                </a:path>
                <a:path w="10794" h="743584">
                  <a:moveTo>
                    <a:pt x="3492" y="83769"/>
                  </a:moveTo>
                  <a:lnTo>
                    <a:pt x="0" y="83769"/>
                  </a:lnTo>
                  <a:lnTo>
                    <a:pt x="3492" y="94234"/>
                  </a:lnTo>
                  <a:lnTo>
                    <a:pt x="3492" y="83769"/>
                  </a:lnTo>
                  <a:close/>
                </a:path>
                <a:path w="10794" h="743584">
                  <a:moveTo>
                    <a:pt x="3492" y="62826"/>
                  </a:moveTo>
                  <a:lnTo>
                    <a:pt x="0" y="62826"/>
                  </a:lnTo>
                  <a:lnTo>
                    <a:pt x="3492" y="73291"/>
                  </a:lnTo>
                  <a:lnTo>
                    <a:pt x="3492" y="62826"/>
                  </a:lnTo>
                  <a:close/>
                </a:path>
                <a:path w="10794" h="743584">
                  <a:moveTo>
                    <a:pt x="3492" y="41884"/>
                  </a:moveTo>
                  <a:lnTo>
                    <a:pt x="0" y="41884"/>
                  </a:lnTo>
                  <a:lnTo>
                    <a:pt x="3492" y="52362"/>
                  </a:lnTo>
                  <a:lnTo>
                    <a:pt x="3492" y="41884"/>
                  </a:lnTo>
                  <a:close/>
                </a:path>
                <a:path w="10794" h="743584">
                  <a:moveTo>
                    <a:pt x="3492" y="20942"/>
                  </a:moveTo>
                  <a:lnTo>
                    <a:pt x="0" y="20942"/>
                  </a:lnTo>
                  <a:lnTo>
                    <a:pt x="3492" y="31407"/>
                  </a:lnTo>
                  <a:lnTo>
                    <a:pt x="3492" y="20942"/>
                  </a:lnTo>
                  <a:close/>
                </a:path>
                <a:path w="10794" h="743584">
                  <a:moveTo>
                    <a:pt x="3492" y="0"/>
                  </a:moveTo>
                  <a:lnTo>
                    <a:pt x="0" y="0"/>
                  </a:lnTo>
                  <a:lnTo>
                    <a:pt x="3492" y="10464"/>
                  </a:lnTo>
                  <a:lnTo>
                    <a:pt x="3492" y="0"/>
                  </a:lnTo>
                  <a:close/>
                </a:path>
                <a:path w="10794" h="743584">
                  <a:moveTo>
                    <a:pt x="10477" y="732967"/>
                  </a:moveTo>
                  <a:lnTo>
                    <a:pt x="6972" y="732967"/>
                  </a:lnTo>
                  <a:lnTo>
                    <a:pt x="10477" y="743432"/>
                  </a:lnTo>
                  <a:lnTo>
                    <a:pt x="10477" y="732967"/>
                  </a:lnTo>
                  <a:close/>
                </a:path>
                <a:path w="10794" h="743584">
                  <a:moveTo>
                    <a:pt x="10477" y="712025"/>
                  </a:moveTo>
                  <a:lnTo>
                    <a:pt x="6972" y="712025"/>
                  </a:lnTo>
                  <a:lnTo>
                    <a:pt x="10477" y="722490"/>
                  </a:lnTo>
                  <a:lnTo>
                    <a:pt x="10477" y="712025"/>
                  </a:lnTo>
                  <a:close/>
                </a:path>
                <a:path w="10794" h="743584">
                  <a:moveTo>
                    <a:pt x="10477" y="691070"/>
                  </a:moveTo>
                  <a:lnTo>
                    <a:pt x="6972" y="691070"/>
                  </a:lnTo>
                  <a:lnTo>
                    <a:pt x="10477" y="701560"/>
                  </a:lnTo>
                  <a:lnTo>
                    <a:pt x="10477" y="691070"/>
                  </a:lnTo>
                  <a:close/>
                </a:path>
                <a:path w="10794" h="743584">
                  <a:moveTo>
                    <a:pt x="10477" y="670128"/>
                  </a:moveTo>
                  <a:lnTo>
                    <a:pt x="6972" y="670128"/>
                  </a:lnTo>
                  <a:lnTo>
                    <a:pt x="10477" y="680605"/>
                  </a:lnTo>
                  <a:lnTo>
                    <a:pt x="10477" y="670128"/>
                  </a:lnTo>
                  <a:close/>
                </a:path>
                <a:path w="10794" h="743584">
                  <a:moveTo>
                    <a:pt x="10477" y="649198"/>
                  </a:moveTo>
                  <a:lnTo>
                    <a:pt x="6972" y="649198"/>
                  </a:lnTo>
                  <a:lnTo>
                    <a:pt x="10477" y="659663"/>
                  </a:lnTo>
                  <a:lnTo>
                    <a:pt x="10477" y="649198"/>
                  </a:lnTo>
                  <a:close/>
                </a:path>
                <a:path w="10794" h="743584">
                  <a:moveTo>
                    <a:pt x="10477" y="628256"/>
                  </a:moveTo>
                  <a:lnTo>
                    <a:pt x="6972" y="628256"/>
                  </a:lnTo>
                  <a:lnTo>
                    <a:pt x="10477" y="638721"/>
                  </a:lnTo>
                  <a:lnTo>
                    <a:pt x="10477" y="628256"/>
                  </a:lnTo>
                  <a:close/>
                </a:path>
                <a:path w="10794" h="743584">
                  <a:moveTo>
                    <a:pt x="10477" y="607314"/>
                  </a:moveTo>
                  <a:lnTo>
                    <a:pt x="6972" y="607314"/>
                  </a:lnTo>
                  <a:lnTo>
                    <a:pt x="10477" y="617791"/>
                  </a:lnTo>
                  <a:lnTo>
                    <a:pt x="10477" y="607314"/>
                  </a:lnTo>
                  <a:close/>
                </a:path>
                <a:path w="10794" h="743584">
                  <a:moveTo>
                    <a:pt x="10477" y="586371"/>
                  </a:moveTo>
                  <a:lnTo>
                    <a:pt x="6972" y="586371"/>
                  </a:lnTo>
                  <a:lnTo>
                    <a:pt x="10477" y="596836"/>
                  </a:lnTo>
                  <a:lnTo>
                    <a:pt x="10477" y="586371"/>
                  </a:lnTo>
                  <a:close/>
                </a:path>
                <a:path w="10794" h="743584">
                  <a:moveTo>
                    <a:pt x="10477" y="565429"/>
                  </a:moveTo>
                  <a:lnTo>
                    <a:pt x="6972" y="565429"/>
                  </a:lnTo>
                  <a:lnTo>
                    <a:pt x="10477" y="575894"/>
                  </a:lnTo>
                  <a:lnTo>
                    <a:pt x="10477" y="565429"/>
                  </a:lnTo>
                  <a:close/>
                </a:path>
                <a:path w="10794" h="743584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51"/>
                  </a:lnTo>
                  <a:lnTo>
                    <a:pt x="10477" y="544487"/>
                  </a:lnTo>
                  <a:close/>
                </a:path>
                <a:path w="10794" h="743584">
                  <a:moveTo>
                    <a:pt x="10477" y="523544"/>
                  </a:moveTo>
                  <a:lnTo>
                    <a:pt x="6972" y="523544"/>
                  </a:lnTo>
                  <a:lnTo>
                    <a:pt x="10477" y="534022"/>
                  </a:lnTo>
                  <a:lnTo>
                    <a:pt x="10477" y="523544"/>
                  </a:lnTo>
                  <a:close/>
                </a:path>
                <a:path w="10794" h="743584">
                  <a:moveTo>
                    <a:pt x="10477" y="502602"/>
                  </a:moveTo>
                  <a:lnTo>
                    <a:pt x="6972" y="502602"/>
                  </a:lnTo>
                  <a:lnTo>
                    <a:pt x="10477" y="513080"/>
                  </a:lnTo>
                  <a:lnTo>
                    <a:pt x="10477" y="502602"/>
                  </a:lnTo>
                  <a:close/>
                </a:path>
                <a:path w="10794" h="743584">
                  <a:moveTo>
                    <a:pt x="10477" y="481660"/>
                  </a:moveTo>
                  <a:lnTo>
                    <a:pt x="6972" y="481660"/>
                  </a:lnTo>
                  <a:lnTo>
                    <a:pt x="10477" y="492125"/>
                  </a:lnTo>
                  <a:lnTo>
                    <a:pt x="10477" y="481660"/>
                  </a:lnTo>
                  <a:close/>
                </a:path>
                <a:path w="10794" h="743584">
                  <a:moveTo>
                    <a:pt x="10477" y="460717"/>
                  </a:moveTo>
                  <a:lnTo>
                    <a:pt x="6972" y="460717"/>
                  </a:lnTo>
                  <a:lnTo>
                    <a:pt x="10477" y="471195"/>
                  </a:lnTo>
                  <a:lnTo>
                    <a:pt x="10477" y="460717"/>
                  </a:lnTo>
                  <a:close/>
                </a:path>
                <a:path w="10794" h="743584">
                  <a:moveTo>
                    <a:pt x="10477" y="439775"/>
                  </a:moveTo>
                  <a:lnTo>
                    <a:pt x="6972" y="439775"/>
                  </a:lnTo>
                  <a:lnTo>
                    <a:pt x="10477" y="450253"/>
                  </a:lnTo>
                  <a:lnTo>
                    <a:pt x="10477" y="439775"/>
                  </a:lnTo>
                  <a:close/>
                </a:path>
                <a:path w="10794" h="743584">
                  <a:moveTo>
                    <a:pt x="10477" y="418833"/>
                  </a:moveTo>
                  <a:lnTo>
                    <a:pt x="6972" y="418833"/>
                  </a:lnTo>
                  <a:lnTo>
                    <a:pt x="10477" y="429310"/>
                  </a:lnTo>
                  <a:lnTo>
                    <a:pt x="10477" y="418833"/>
                  </a:lnTo>
                  <a:close/>
                </a:path>
                <a:path w="10794" h="743584">
                  <a:moveTo>
                    <a:pt x="10477" y="397891"/>
                  </a:moveTo>
                  <a:lnTo>
                    <a:pt x="6972" y="397891"/>
                  </a:lnTo>
                  <a:lnTo>
                    <a:pt x="10477" y="408355"/>
                  </a:lnTo>
                  <a:lnTo>
                    <a:pt x="10477" y="397891"/>
                  </a:lnTo>
                  <a:close/>
                </a:path>
                <a:path w="10794" h="743584">
                  <a:moveTo>
                    <a:pt x="10477" y="376948"/>
                  </a:moveTo>
                  <a:lnTo>
                    <a:pt x="6972" y="376948"/>
                  </a:lnTo>
                  <a:lnTo>
                    <a:pt x="10477" y="387426"/>
                  </a:lnTo>
                  <a:lnTo>
                    <a:pt x="10477" y="376948"/>
                  </a:lnTo>
                  <a:close/>
                </a:path>
                <a:path w="10794" h="743584">
                  <a:moveTo>
                    <a:pt x="10477" y="356006"/>
                  </a:moveTo>
                  <a:lnTo>
                    <a:pt x="6972" y="356006"/>
                  </a:lnTo>
                  <a:lnTo>
                    <a:pt x="10477" y="366483"/>
                  </a:lnTo>
                  <a:lnTo>
                    <a:pt x="10477" y="356006"/>
                  </a:lnTo>
                  <a:close/>
                </a:path>
                <a:path w="10794" h="743584">
                  <a:moveTo>
                    <a:pt x="10477" y="335076"/>
                  </a:moveTo>
                  <a:lnTo>
                    <a:pt x="6972" y="335076"/>
                  </a:lnTo>
                  <a:lnTo>
                    <a:pt x="10477" y="345541"/>
                  </a:lnTo>
                  <a:lnTo>
                    <a:pt x="10477" y="335076"/>
                  </a:lnTo>
                  <a:close/>
                </a:path>
                <a:path w="10794" h="743584">
                  <a:moveTo>
                    <a:pt x="10477" y="314121"/>
                  </a:moveTo>
                  <a:lnTo>
                    <a:pt x="6972" y="314121"/>
                  </a:lnTo>
                  <a:lnTo>
                    <a:pt x="10477" y="324599"/>
                  </a:lnTo>
                  <a:lnTo>
                    <a:pt x="10477" y="314121"/>
                  </a:lnTo>
                  <a:close/>
                </a:path>
                <a:path w="10794" h="743584">
                  <a:moveTo>
                    <a:pt x="10477" y="293179"/>
                  </a:moveTo>
                  <a:lnTo>
                    <a:pt x="6972" y="293179"/>
                  </a:lnTo>
                  <a:lnTo>
                    <a:pt x="10477" y="303657"/>
                  </a:lnTo>
                  <a:lnTo>
                    <a:pt x="10477" y="293179"/>
                  </a:lnTo>
                  <a:close/>
                </a:path>
                <a:path w="10794" h="743584">
                  <a:moveTo>
                    <a:pt x="10477" y="272237"/>
                  </a:moveTo>
                  <a:lnTo>
                    <a:pt x="6972" y="272237"/>
                  </a:lnTo>
                  <a:lnTo>
                    <a:pt x="10477" y="282714"/>
                  </a:lnTo>
                  <a:lnTo>
                    <a:pt x="10477" y="272237"/>
                  </a:lnTo>
                  <a:close/>
                </a:path>
                <a:path w="10794" h="743584">
                  <a:moveTo>
                    <a:pt x="10477" y="251307"/>
                  </a:moveTo>
                  <a:lnTo>
                    <a:pt x="6972" y="251307"/>
                  </a:lnTo>
                  <a:lnTo>
                    <a:pt x="10477" y="261772"/>
                  </a:lnTo>
                  <a:lnTo>
                    <a:pt x="10477" y="251307"/>
                  </a:lnTo>
                  <a:close/>
                </a:path>
                <a:path w="10794" h="743584">
                  <a:moveTo>
                    <a:pt x="10477" y="230365"/>
                  </a:moveTo>
                  <a:lnTo>
                    <a:pt x="6972" y="230365"/>
                  </a:lnTo>
                  <a:lnTo>
                    <a:pt x="10477" y="240830"/>
                  </a:lnTo>
                  <a:lnTo>
                    <a:pt x="10477" y="230365"/>
                  </a:lnTo>
                  <a:close/>
                </a:path>
                <a:path w="10794" h="743584">
                  <a:moveTo>
                    <a:pt x="10477" y="209410"/>
                  </a:moveTo>
                  <a:lnTo>
                    <a:pt x="6972" y="209410"/>
                  </a:lnTo>
                  <a:lnTo>
                    <a:pt x="10477" y="219887"/>
                  </a:lnTo>
                  <a:lnTo>
                    <a:pt x="10477" y="209410"/>
                  </a:lnTo>
                  <a:close/>
                </a:path>
                <a:path w="10794" h="743584">
                  <a:moveTo>
                    <a:pt x="10477" y="188480"/>
                  </a:moveTo>
                  <a:lnTo>
                    <a:pt x="6972" y="188480"/>
                  </a:lnTo>
                  <a:lnTo>
                    <a:pt x="10477" y="198945"/>
                  </a:lnTo>
                  <a:lnTo>
                    <a:pt x="10477" y="188480"/>
                  </a:lnTo>
                  <a:close/>
                </a:path>
                <a:path w="10794" h="743584">
                  <a:moveTo>
                    <a:pt x="10477" y="167538"/>
                  </a:moveTo>
                  <a:lnTo>
                    <a:pt x="6972" y="167538"/>
                  </a:lnTo>
                  <a:lnTo>
                    <a:pt x="10477" y="178003"/>
                  </a:lnTo>
                  <a:lnTo>
                    <a:pt x="10477" y="167538"/>
                  </a:lnTo>
                  <a:close/>
                </a:path>
                <a:path w="10794" h="743584">
                  <a:moveTo>
                    <a:pt x="10477" y="146596"/>
                  </a:moveTo>
                  <a:lnTo>
                    <a:pt x="6972" y="146596"/>
                  </a:lnTo>
                  <a:lnTo>
                    <a:pt x="10477" y="157060"/>
                  </a:lnTo>
                  <a:lnTo>
                    <a:pt x="10477" y="146596"/>
                  </a:lnTo>
                  <a:close/>
                </a:path>
                <a:path w="10794" h="743584">
                  <a:moveTo>
                    <a:pt x="10477" y="125641"/>
                  </a:moveTo>
                  <a:lnTo>
                    <a:pt x="6972" y="125641"/>
                  </a:lnTo>
                  <a:lnTo>
                    <a:pt x="10477" y="136131"/>
                  </a:lnTo>
                  <a:lnTo>
                    <a:pt x="10477" y="125641"/>
                  </a:lnTo>
                  <a:close/>
                </a:path>
                <a:path w="10794" h="743584">
                  <a:moveTo>
                    <a:pt x="10477" y="104711"/>
                  </a:moveTo>
                  <a:lnTo>
                    <a:pt x="6972" y="104711"/>
                  </a:lnTo>
                  <a:lnTo>
                    <a:pt x="10477" y="115176"/>
                  </a:lnTo>
                  <a:lnTo>
                    <a:pt x="10477" y="104711"/>
                  </a:lnTo>
                  <a:close/>
                </a:path>
                <a:path w="10794" h="743584">
                  <a:moveTo>
                    <a:pt x="10477" y="83769"/>
                  </a:moveTo>
                  <a:lnTo>
                    <a:pt x="6972" y="83769"/>
                  </a:lnTo>
                  <a:lnTo>
                    <a:pt x="10477" y="94234"/>
                  </a:lnTo>
                  <a:lnTo>
                    <a:pt x="10477" y="83769"/>
                  </a:lnTo>
                  <a:close/>
                </a:path>
                <a:path w="10794" h="743584">
                  <a:moveTo>
                    <a:pt x="10477" y="62826"/>
                  </a:moveTo>
                  <a:lnTo>
                    <a:pt x="6972" y="62826"/>
                  </a:lnTo>
                  <a:lnTo>
                    <a:pt x="10477" y="73291"/>
                  </a:lnTo>
                  <a:lnTo>
                    <a:pt x="10477" y="62826"/>
                  </a:lnTo>
                  <a:close/>
                </a:path>
                <a:path w="10794" h="743584">
                  <a:moveTo>
                    <a:pt x="10477" y="41884"/>
                  </a:moveTo>
                  <a:lnTo>
                    <a:pt x="6972" y="41884"/>
                  </a:lnTo>
                  <a:lnTo>
                    <a:pt x="10477" y="52362"/>
                  </a:lnTo>
                  <a:lnTo>
                    <a:pt x="10477" y="41884"/>
                  </a:lnTo>
                  <a:close/>
                </a:path>
                <a:path w="10794" h="743584">
                  <a:moveTo>
                    <a:pt x="10477" y="20942"/>
                  </a:moveTo>
                  <a:lnTo>
                    <a:pt x="6972" y="20942"/>
                  </a:lnTo>
                  <a:lnTo>
                    <a:pt x="10477" y="31407"/>
                  </a:lnTo>
                  <a:lnTo>
                    <a:pt x="10477" y="20942"/>
                  </a:lnTo>
                  <a:close/>
                </a:path>
                <a:path w="10794" h="743584">
                  <a:moveTo>
                    <a:pt x="10477" y="0"/>
                  </a:moveTo>
                  <a:lnTo>
                    <a:pt x="6972" y="0"/>
                  </a:lnTo>
                  <a:lnTo>
                    <a:pt x="10477" y="1046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579907" y="7809756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4">
                  <a:moveTo>
                    <a:pt x="3492" y="712012"/>
                  </a:moveTo>
                  <a:lnTo>
                    <a:pt x="0" y="712012"/>
                  </a:lnTo>
                  <a:lnTo>
                    <a:pt x="3492" y="722490"/>
                  </a:lnTo>
                  <a:lnTo>
                    <a:pt x="3492" y="712012"/>
                  </a:lnTo>
                  <a:close/>
                </a:path>
                <a:path w="10794" h="743584">
                  <a:moveTo>
                    <a:pt x="3492" y="691070"/>
                  </a:moveTo>
                  <a:lnTo>
                    <a:pt x="0" y="691070"/>
                  </a:lnTo>
                  <a:lnTo>
                    <a:pt x="3492" y="701535"/>
                  </a:lnTo>
                  <a:lnTo>
                    <a:pt x="3492" y="691070"/>
                  </a:lnTo>
                  <a:close/>
                </a:path>
                <a:path w="10794" h="743584">
                  <a:moveTo>
                    <a:pt x="3492" y="670128"/>
                  </a:moveTo>
                  <a:lnTo>
                    <a:pt x="0" y="670128"/>
                  </a:lnTo>
                  <a:lnTo>
                    <a:pt x="3492" y="680605"/>
                  </a:lnTo>
                  <a:lnTo>
                    <a:pt x="3492" y="670128"/>
                  </a:lnTo>
                  <a:close/>
                </a:path>
                <a:path w="10794" h="743584">
                  <a:moveTo>
                    <a:pt x="3492" y="649185"/>
                  </a:moveTo>
                  <a:lnTo>
                    <a:pt x="0" y="649185"/>
                  </a:lnTo>
                  <a:lnTo>
                    <a:pt x="3492" y="659663"/>
                  </a:lnTo>
                  <a:lnTo>
                    <a:pt x="3492" y="649185"/>
                  </a:lnTo>
                  <a:close/>
                </a:path>
                <a:path w="10794" h="743584">
                  <a:moveTo>
                    <a:pt x="3492" y="628256"/>
                  </a:moveTo>
                  <a:lnTo>
                    <a:pt x="0" y="628256"/>
                  </a:lnTo>
                  <a:lnTo>
                    <a:pt x="3492" y="638721"/>
                  </a:lnTo>
                  <a:lnTo>
                    <a:pt x="3492" y="628256"/>
                  </a:lnTo>
                  <a:close/>
                </a:path>
                <a:path w="10794" h="743584">
                  <a:moveTo>
                    <a:pt x="3492" y="607301"/>
                  </a:moveTo>
                  <a:lnTo>
                    <a:pt x="0" y="607301"/>
                  </a:lnTo>
                  <a:lnTo>
                    <a:pt x="3492" y="617778"/>
                  </a:lnTo>
                  <a:lnTo>
                    <a:pt x="3492" y="607301"/>
                  </a:lnTo>
                  <a:close/>
                </a:path>
                <a:path w="10794" h="743584">
                  <a:moveTo>
                    <a:pt x="3492" y="586359"/>
                  </a:moveTo>
                  <a:lnTo>
                    <a:pt x="0" y="586359"/>
                  </a:lnTo>
                  <a:lnTo>
                    <a:pt x="3492" y="596836"/>
                  </a:lnTo>
                  <a:lnTo>
                    <a:pt x="3492" y="586359"/>
                  </a:lnTo>
                  <a:close/>
                </a:path>
                <a:path w="10794" h="743584">
                  <a:moveTo>
                    <a:pt x="3492" y="565416"/>
                  </a:moveTo>
                  <a:lnTo>
                    <a:pt x="0" y="565416"/>
                  </a:lnTo>
                  <a:lnTo>
                    <a:pt x="3492" y="575894"/>
                  </a:lnTo>
                  <a:lnTo>
                    <a:pt x="3492" y="565416"/>
                  </a:lnTo>
                  <a:close/>
                </a:path>
                <a:path w="10794" h="743584">
                  <a:moveTo>
                    <a:pt x="3492" y="544487"/>
                  </a:moveTo>
                  <a:lnTo>
                    <a:pt x="0" y="544487"/>
                  </a:lnTo>
                  <a:lnTo>
                    <a:pt x="3492" y="554951"/>
                  </a:lnTo>
                  <a:lnTo>
                    <a:pt x="3492" y="544487"/>
                  </a:lnTo>
                  <a:close/>
                </a:path>
                <a:path w="10794" h="743584">
                  <a:moveTo>
                    <a:pt x="3492" y="523532"/>
                  </a:moveTo>
                  <a:lnTo>
                    <a:pt x="0" y="523532"/>
                  </a:lnTo>
                  <a:lnTo>
                    <a:pt x="3492" y="534009"/>
                  </a:lnTo>
                  <a:lnTo>
                    <a:pt x="3492" y="523532"/>
                  </a:lnTo>
                  <a:close/>
                </a:path>
                <a:path w="10794" h="743584">
                  <a:moveTo>
                    <a:pt x="3492" y="502589"/>
                  </a:moveTo>
                  <a:lnTo>
                    <a:pt x="0" y="502589"/>
                  </a:lnTo>
                  <a:lnTo>
                    <a:pt x="3492" y="513067"/>
                  </a:lnTo>
                  <a:lnTo>
                    <a:pt x="3492" y="502589"/>
                  </a:lnTo>
                  <a:close/>
                </a:path>
                <a:path w="10794" h="743584">
                  <a:moveTo>
                    <a:pt x="3492" y="481660"/>
                  </a:moveTo>
                  <a:lnTo>
                    <a:pt x="0" y="481660"/>
                  </a:lnTo>
                  <a:lnTo>
                    <a:pt x="3492" y="492125"/>
                  </a:lnTo>
                  <a:lnTo>
                    <a:pt x="3492" y="481660"/>
                  </a:lnTo>
                  <a:close/>
                </a:path>
                <a:path w="10794" h="743584">
                  <a:moveTo>
                    <a:pt x="3492" y="460717"/>
                  </a:moveTo>
                  <a:lnTo>
                    <a:pt x="0" y="460717"/>
                  </a:lnTo>
                  <a:lnTo>
                    <a:pt x="3492" y="471182"/>
                  </a:lnTo>
                  <a:lnTo>
                    <a:pt x="3492" y="460717"/>
                  </a:lnTo>
                  <a:close/>
                </a:path>
                <a:path w="10794" h="743584">
                  <a:moveTo>
                    <a:pt x="3492" y="439775"/>
                  </a:moveTo>
                  <a:lnTo>
                    <a:pt x="0" y="439775"/>
                  </a:lnTo>
                  <a:lnTo>
                    <a:pt x="3492" y="450240"/>
                  </a:lnTo>
                  <a:lnTo>
                    <a:pt x="3492" y="439775"/>
                  </a:lnTo>
                  <a:close/>
                </a:path>
                <a:path w="10794" h="743584">
                  <a:moveTo>
                    <a:pt x="3492" y="418820"/>
                  </a:moveTo>
                  <a:lnTo>
                    <a:pt x="0" y="418820"/>
                  </a:lnTo>
                  <a:lnTo>
                    <a:pt x="3492" y="429298"/>
                  </a:lnTo>
                  <a:lnTo>
                    <a:pt x="3492" y="418820"/>
                  </a:lnTo>
                  <a:close/>
                </a:path>
                <a:path w="10794" h="743584">
                  <a:moveTo>
                    <a:pt x="3492" y="397891"/>
                  </a:moveTo>
                  <a:lnTo>
                    <a:pt x="0" y="397891"/>
                  </a:lnTo>
                  <a:lnTo>
                    <a:pt x="3492" y="408355"/>
                  </a:lnTo>
                  <a:lnTo>
                    <a:pt x="3492" y="397891"/>
                  </a:lnTo>
                  <a:close/>
                </a:path>
                <a:path w="10794" h="743584">
                  <a:moveTo>
                    <a:pt x="3492" y="376948"/>
                  </a:moveTo>
                  <a:lnTo>
                    <a:pt x="0" y="376948"/>
                  </a:lnTo>
                  <a:lnTo>
                    <a:pt x="3492" y="387413"/>
                  </a:lnTo>
                  <a:lnTo>
                    <a:pt x="3492" y="376948"/>
                  </a:lnTo>
                  <a:close/>
                </a:path>
                <a:path w="10794" h="743584">
                  <a:moveTo>
                    <a:pt x="3492" y="356006"/>
                  </a:moveTo>
                  <a:lnTo>
                    <a:pt x="0" y="356006"/>
                  </a:lnTo>
                  <a:lnTo>
                    <a:pt x="3492" y="366483"/>
                  </a:lnTo>
                  <a:lnTo>
                    <a:pt x="3492" y="356006"/>
                  </a:lnTo>
                  <a:close/>
                </a:path>
                <a:path w="10794" h="743584">
                  <a:moveTo>
                    <a:pt x="3492" y="335064"/>
                  </a:moveTo>
                  <a:lnTo>
                    <a:pt x="0" y="335064"/>
                  </a:lnTo>
                  <a:lnTo>
                    <a:pt x="3492" y="345541"/>
                  </a:lnTo>
                  <a:lnTo>
                    <a:pt x="3492" y="335064"/>
                  </a:lnTo>
                  <a:close/>
                </a:path>
                <a:path w="10794" h="743584">
                  <a:moveTo>
                    <a:pt x="3492" y="314121"/>
                  </a:moveTo>
                  <a:lnTo>
                    <a:pt x="0" y="314121"/>
                  </a:lnTo>
                  <a:lnTo>
                    <a:pt x="3492" y="324586"/>
                  </a:lnTo>
                  <a:lnTo>
                    <a:pt x="3492" y="314121"/>
                  </a:lnTo>
                  <a:close/>
                </a:path>
                <a:path w="10794" h="743584">
                  <a:moveTo>
                    <a:pt x="3492" y="293179"/>
                  </a:moveTo>
                  <a:lnTo>
                    <a:pt x="0" y="293179"/>
                  </a:lnTo>
                  <a:lnTo>
                    <a:pt x="3492" y="303644"/>
                  </a:lnTo>
                  <a:lnTo>
                    <a:pt x="3492" y="293179"/>
                  </a:lnTo>
                  <a:close/>
                </a:path>
                <a:path w="10794" h="743584">
                  <a:moveTo>
                    <a:pt x="3492" y="272237"/>
                  </a:moveTo>
                  <a:lnTo>
                    <a:pt x="0" y="272237"/>
                  </a:lnTo>
                  <a:lnTo>
                    <a:pt x="3492" y="282714"/>
                  </a:lnTo>
                  <a:lnTo>
                    <a:pt x="3492" y="272237"/>
                  </a:lnTo>
                  <a:close/>
                </a:path>
                <a:path w="10794" h="743584">
                  <a:moveTo>
                    <a:pt x="3492" y="251294"/>
                  </a:moveTo>
                  <a:lnTo>
                    <a:pt x="0" y="251294"/>
                  </a:lnTo>
                  <a:lnTo>
                    <a:pt x="3492" y="261772"/>
                  </a:lnTo>
                  <a:lnTo>
                    <a:pt x="3492" y="251294"/>
                  </a:lnTo>
                  <a:close/>
                </a:path>
                <a:path w="10794" h="743584">
                  <a:moveTo>
                    <a:pt x="3492" y="230352"/>
                  </a:moveTo>
                  <a:lnTo>
                    <a:pt x="0" y="230352"/>
                  </a:lnTo>
                  <a:lnTo>
                    <a:pt x="3492" y="240817"/>
                  </a:lnTo>
                  <a:lnTo>
                    <a:pt x="3492" y="230352"/>
                  </a:lnTo>
                  <a:close/>
                </a:path>
                <a:path w="10794" h="743584">
                  <a:moveTo>
                    <a:pt x="3492" y="209410"/>
                  </a:moveTo>
                  <a:lnTo>
                    <a:pt x="0" y="209410"/>
                  </a:lnTo>
                  <a:lnTo>
                    <a:pt x="3492" y="219875"/>
                  </a:lnTo>
                  <a:lnTo>
                    <a:pt x="3492" y="209410"/>
                  </a:lnTo>
                  <a:close/>
                </a:path>
                <a:path w="10794" h="743584">
                  <a:moveTo>
                    <a:pt x="3492" y="188468"/>
                  </a:moveTo>
                  <a:lnTo>
                    <a:pt x="0" y="188468"/>
                  </a:lnTo>
                  <a:lnTo>
                    <a:pt x="3492" y="198945"/>
                  </a:lnTo>
                  <a:lnTo>
                    <a:pt x="3492" y="188468"/>
                  </a:lnTo>
                  <a:close/>
                </a:path>
                <a:path w="10794" h="743584">
                  <a:moveTo>
                    <a:pt x="3492" y="167525"/>
                  </a:moveTo>
                  <a:lnTo>
                    <a:pt x="0" y="167525"/>
                  </a:lnTo>
                  <a:lnTo>
                    <a:pt x="3492" y="178003"/>
                  </a:lnTo>
                  <a:lnTo>
                    <a:pt x="3492" y="167525"/>
                  </a:lnTo>
                  <a:close/>
                </a:path>
                <a:path w="10794" h="743584">
                  <a:moveTo>
                    <a:pt x="3492" y="146583"/>
                  </a:moveTo>
                  <a:lnTo>
                    <a:pt x="0" y="146583"/>
                  </a:lnTo>
                  <a:lnTo>
                    <a:pt x="3492" y="157060"/>
                  </a:lnTo>
                  <a:lnTo>
                    <a:pt x="3492" y="146583"/>
                  </a:lnTo>
                  <a:close/>
                </a:path>
                <a:path w="10794" h="743584">
                  <a:moveTo>
                    <a:pt x="3492" y="125641"/>
                  </a:moveTo>
                  <a:lnTo>
                    <a:pt x="0" y="125641"/>
                  </a:lnTo>
                  <a:lnTo>
                    <a:pt x="3492" y="136118"/>
                  </a:lnTo>
                  <a:lnTo>
                    <a:pt x="3492" y="125641"/>
                  </a:lnTo>
                  <a:close/>
                </a:path>
                <a:path w="10794" h="743584">
                  <a:moveTo>
                    <a:pt x="3492" y="104698"/>
                  </a:moveTo>
                  <a:lnTo>
                    <a:pt x="0" y="104698"/>
                  </a:lnTo>
                  <a:lnTo>
                    <a:pt x="3492" y="115176"/>
                  </a:lnTo>
                  <a:lnTo>
                    <a:pt x="3492" y="104698"/>
                  </a:lnTo>
                  <a:close/>
                </a:path>
                <a:path w="10794" h="743584">
                  <a:moveTo>
                    <a:pt x="3492" y="83769"/>
                  </a:moveTo>
                  <a:lnTo>
                    <a:pt x="0" y="83769"/>
                  </a:lnTo>
                  <a:lnTo>
                    <a:pt x="3492" y="94234"/>
                  </a:lnTo>
                  <a:lnTo>
                    <a:pt x="3492" y="83769"/>
                  </a:lnTo>
                  <a:close/>
                </a:path>
                <a:path w="10794" h="743584">
                  <a:moveTo>
                    <a:pt x="3492" y="62826"/>
                  </a:moveTo>
                  <a:lnTo>
                    <a:pt x="0" y="62826"/>
                  </a:lnTo>
                  <a:lnTo>
                    <a:pt x="3492" y="73291"/>
                  </a:lnTo>
                  <a:lnTo>
                    <a:pt x="3492" y="62826"/>
                  </a:lnTo>
                  <a:close/>
                </a:path>
                <a:path w="10794" h="743584">
                  <a:moveTo>
                    <a:pt x="3492" y="41871"/>
                  </a:moveTo>
                  <a:lnTo>
                    <a:pt x="0" y="41871"/>
                  </a:lnTo>
                  <a:lnTo>
                    <a:pt x="3492" y="52349"/>
                  </a:lnTo>
                  <a:lnTo>
                    <a:pt x="3492" y="41871"/>
                  </a:lnTo>
                  <a:close/>
                </a:path>
                <a:path w="10794" h="743584">
                  <a:moveTo>
                    <a:pt x="3492" y="20929"/>
                  </a:moveTo>
                  <a:lnTo>
                    <a:pt x="0" y="20929"/>
                  </a:lnTo>
                  <a:lnTo>
                    <a:pt x="3492" y="31407"/>
                  </a:lnTo>
                  <a:lnTo>
                    <a:pt x="3492" y="20929"/>
                  </a:lnTo>
                  <a:close/>
                </a:path>
                <a:path w="10794" h="743584">
                  <a:moveTo>
                    <a:pt x="3492" y="0"/>
                  </a:moveTo>
                  <a:lnTo>
                    <a:pt x="0" y="0"/>
                  </a:lnTo>
                  <a:lnTo>
                    <a:pt x="3492" y="10464"/>
                  </a:lnTo>
                  <a:lnTo>
                    <a:pt x="3492" y="0"/>
                  </a:lnTo>
                  <a:close/>
                </a:path>
                <a:path w="10794" h="743584">
                  <a:moveTo>
                    <a:pt x="10477" y="732955"/>
                  </a:moveTo>
                  <a:lnTo>
                    <a:pt x="6972" y="732955"/>
                  </a:lnTo>
                  <a:lnTo>
                    <a:pt x="10477" y="743432"/>
                  </a:lnTo>
                  <a:lnTo>
                    <a:pt x="10477" y="732955"/>
                  </a:lnTo>
                  <a:close/>
                </a:path>
                <a:path w="10794" h="743584">
                  <a:moveTo>
                    <a:pt x="10477" y="712012"/>
                  </a:moveTo>
                  <a:lnTo>
                    <a:pt x="6972" y="712012"/>
                  </a:lnTo>
                  <a:lnTo>
                    <a:pt x="10477" y="722490"/>
                  </a:lnTo>
                  <a:lnTo>
                    <a:pt x="10477" y="712012"/>
                  </a:lnTo>
                  <a:close/>
                </a:path>
                <a:path w="10794" h="743584">
                  <a:moveTo>
                    <a:pt x="10477" y="691070"/>
                  </a:moveTo>
                  <a:lnTo>
                    <a:pt x="6972" y="691070"/>
                  </a:lnTo>
                  <a:lnTo>
                    <a:pt x="10477" y="701535"/>
                  </a:lnTo>
                  <a:lnTo>
                    <a:pt x="10477" y="691070"/>
                  </a:lnTo>
                  <a:close/>
                </a:path>
                <a:path w="10794" h="743584">
                  <a:moveTo>
                    <a:pt x="10477" y="670128"/>
                  </a:moveTo>
                  <a:lnTo>
                    <a:pt x="6972" y="670128"/>
                  </a:lnTo>
                  <a:lnTo>
                    <a:pt x="10477" y="680605"/>
                  </a:lnTo>
                  <a:lnTo>
                    <a:pt x="10477" y="670128"/>
                  </a:lnTo>
                  <a:close/>
                </a:path>
                <a:path w="10794" h="743584">
                  <a:moveTo>
                    <a:pt x="10477" y="649185"/>
                  </a:moveTo>
                  <a:lnTo>
                    <a:pt x="6972" y="649185"/>
                  </a:lnTo>
                  <a:lnTo>
                    <a:pt x="10477" y="659663"/>
                  </a:lnTo>
                  <a:lnTo>
                    <a:pt x="10477" y="649185"/>
                  </a:lnTo>
                  <a:close/>
                </a:path>
                <a:path w="10794" h="743584">
                  <a:moveTo>
                    <a:pt x="10477" y="628256"/>
                  </a:moveTo>
                  <a:lnTo>
                    <a:pt x="6972" y="628256"/>
                  </a:lnTo>
                  <a:lnTo>
                    <a:pt x="10477" y="638721"/>
                  </a:lnTo>
                  <a:lnTo>
                    <a:pt x="10477" y="628256"/>
                  </a:lnTo>
                  <a:close/>
                </a:path>
                <a:path w="10794" h="743584">
                  <a:moveTo>
                    <a:pt x="10477" y="607301"/>
                  </a:moveTo>
                  <a:lnTo>
                    <a:pt x="6972" y="607301"/>
                  </a:lnTo>
                  <a:lnTo>
                    <a:pt x="10477" y="617778"/>
                  </a:lnTo>
                  <a:lnTo>
                    <a:pt x="10477" y="607301"/>
                  </a:lnTo>
                  <a:close/>
                </a:path>
                <a:path w="10794" h="743584">
                  <a:moveTo>
                    <a:pt x="10477" y="586359"/>
                  </a:moveTo>
                  <a:lnTo>
                    <a:pt x="6972" y="586359"/>
                  </a:lnTo>
                  <a:lnTo>
                    <a:pt x="10477" y="596836"/>
                  </a:lnTo>
                  <a:lnTo>
                    <a:pt x="10477" y="586359"/>
                  </a:lnTo>
                  <a:close/>
                </a:path>
                <a:path w="10794" h="743584">
                  <a:moveTo>
                    <a:pt x="10477" y="565416"/>
                  </a:moveTo>
                  <a:lnTo>
                    <a:pt x="6972" y="565416"/>
                  </a:lnTo>
                  <a:lnTo>
                    <a:pt x="10477" y="575894"/>
                  </a:lnTo>
                  <a:lnTo>
                    <a:pt x="10477" y="565416"/>
                  </a:lnTo>
                  <a:close/>
                </a:path>
                <a:path w="10794" h="743584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51"/>
                  </a:lnTo>
                  <a:lnTo>
                    <a:pt x="10477" y="544487"/>
                  </a:lnTo>
                  <a:close/>
                </a:path>
                <a:path w="10794" h="743584">
                  <a:moveTo>
                    <a:pt x="10477" y="523532"/>
                  </a:moveTo>
                  <a:lnTo>
                    <a:pt x="6972" y="523532"/>
                  </a:lnTo>
                  <a:lnTo>
                    <a:pt x="10477" y="534009"/>
                  </a:lnTo>
                  <a:lnTo>
                    <a:pt x="10477" y="523532"/>
                  </a:lnTo>
                  <a:close/>
                </a:path>
                <a:path w="10794" h="743584">
                  <a:moveTo>
                    <a:pt x="10477" y="502589"/>
                  </a:moveTo>
                  <a:lnTo>
                    <a:pt x="6972" y="502589"/>
                  </a:lnTo>
                  <a:lnTo>
                    <a:pt x="10477" y="513067"/>
                  </a:lnTo>
                  <a:lnTo>
                    <a:pt x="10477" y="502589"/>
                  </a:lnTo>
                  <a:close/>
                </a:path>
                <a:path w="10794" h="743584">
                  <a:moveTo>
                    <a:pt x="10477" y="481660"/>
                  </a:moveTo>
                  <a:lnTo>
                    <a:pt x="6972" y="481660"/>
                  </a:lnTo>
                  <a:lnTo>
                    <a:pt x="10477" y="492125"/>
                  </a:lnTo>
                  <a:lnTo>
                    <a:pt x="10477" y="481660"/>
                  </a:lnTo>
                  <a:close/>
                </a:path>
                <a:path w="10794" h="743584">
                  <a:moveTo>
                    <a:pt x="10477" y="460717"/>
                  </a:moveTo>
                  <a:lnTo>
                    <a:pt x="6972" y="460717"/>
                  </a:lnTo>
                  <a:lnTo>
                    <a:pt x="10477" y="471182"/>
                  </a:lnTo>
                  <a:lnTo>
                    <a:pt x="10477" y="460717"/>
                  </a:lnTo>
                  <a:close/>
                </a:path>
                <a:path w="10794" h="743584">
                  <a:moveTo>
                    <a:pt x="10477" y="439775"/>
                  </a:moveTo>
                  <a:lnTo>
                    <a:pt x="6972" y="439775"/>
                  </a:lnTo>
                  <a:lnTo>
                    <a:pt x="10477" y="450240"/>
                  </a:lnTo>
                  <a:lnTo>
                    <a:pt x="10477" y="439775"/>
                  </a:lnTo>
                  <a:close/>
                </a:path>
                <a:path w="10794" h="743584">
                  <a:moveTo>
                    <a:pt x="10477" y="418820"/>
                  </a:moveTo>
                  <a:lnTo>
                    <a:pt x="6972" y="418820"/>
                  </a:lnTo>
                  <a:lnTo>
                    <a:pt x="10477" y="429298"/>
                  </a:lnTo>
                  <a:lnTo>
                    <a:pt x="10477" y="418820"/>
                  </a:lnTo>
                  <a:close/>
                </a:path>
                <a:path w="10794" h="743584">
                  <a:moveTo>
                    <a:pt x="10477" y="397891"/>
                  </a:moveTo>
                  <a:lnTo>
                    <a:pt x="6972" y="397891"/>
                  </a:lnTo>
                  <a:lnTo>
                    <a:pt x="10477" y="408355"/>
                  </a:lnTo>
                  <a:lnTo>
                    <a:pt x="10477" y="397891"/>
                  </a:lnTo>
                  <a:close/>
                </a:path>
                <a:path w="10794" h="743584">
                  <a:moveTo>
                    <a:pt x="10477" y="376948"/>
                  </a:moveTo>
                  <a:lnTo>
                    <a:pt x="6972" y="376948"/>
                  </a:lnTo>
                  <a:lnTo>
                    <a:pt x="10477" y="387413"/>
                  </a:lnTo>
                  <a:lnTo>
                    <a:pt x="10477" y="376948"/>
                  </a:lnTo>
                  <a:close/>
                </a:path>
                <a:path w="10794" h="743584">
                  <a:moveTo>
                    <a:pt x="10477" y="356006"/>
                  </a:moveTo>
                  <a:lnTo>
                    <a:pt x="6972" y="356006"/>
                  </a:lnTo>
                  <a:lnTo>
                    <a:pt x="10477" y="366483"/>
                  </a:lnTo>
                  <a:lnTo>
                    <a:pt x="10477" y="356006"/>
                  </a:lnTo>
                  <a:close/>
                </a:path>
                <a:path w="10794" h="743584">
                  <a:moveTo>
                    <a:pt x="10477" y="335064"/>
                  </a:moveTo>
                  <a:lnTo>
                    <a:pt x="6972" y="335064"/>
                  </a:lnTo>
                  <a:lnTo>
                    <a:pt x="10477" y="345541"/>
                  </a:lnTo>
                  <a:lnTo>
                    <a:pt x="10477" y="335064"/>
                  </a:lnTo>
                  <a:close/>
                </a:path>
                <a:path w="10794" h="743584">
                  <a:moveTo>
                    <a:pt x="10477" y="314121"/>
                  </a:moveTo>
                  <a:lnTo>
                    <a:pt x="6972" y="314121"/>
                  </a:lnTo>
                  <a:lnTo>
                    <a:pt x="10477" y="324586"/>
                  </a:lnTo>
                  <a:lnTo>
                    <a:pt x="10477" y="314121"/>
                  </a:lnTo>
                  <a:close/>
                </a:path>
                <a:path w="10794" h="743584">
                  <a:moveTo>
                    <a:pt x="10477" y="293179"/>
                  </a:moveTo>
                  <a:lnTo>
                    <a:pt x="6972" y="293179"/>
                  </a:lnTo>
                  <a:lnTo>
                    <a:pt x="10477" y="303644"/>
                  </a:lnTo>
                  <a:lnTo>
                    <a:pt x="10477" y="293179"/>
                  </a:lnTo>
                  <a:close/>
                </a:path>
                <a:path w="10794" h="743584">
                  <a:moveTo>
                    <a:pt x="10477" y="272237"/>
                  </a:moveTo>
                  <a:lnTo>
                    <a:pt x="6972" y="272237"/>
                  </a:lnTo>
                  <a:lnTo>
                    <a:pt x="10477" y="282714"/>
                  </a:lnTo>
                  <a:lnTo>
                    <a:pt x="10477" y="272237"/>
                  </a:lnTo>
                  <a:close/>
                </a:path>
                <a:path w="10794" h="743584">
                  <a:moveTo>
                    <a:pt x="10477" y="251294"/>
                  </a:moveTo>
                  <a:lnTo>
                    <a:pt x="6972" y="251294"/>
                  </a:lnTo>
                  <a:lnTo>
                    <a:pt x="10477" y="261772"/>
                  </a:lnTo>
                  <a:lnTo>
                    <a:pt x="10477" y="251294"/>
                  </a:lnTo>
                  <a:close/>
                </a:path>
                <a:path w="10794" h="743584">
                  <a:moveTo>
                    <a:pt x="10477" y="230352"/>
                  </a:moveTo>
                  <a:lnTo>
                    <a:pt x="6972" y="230352"/>
                  </a:lnTo>
                  <a:lnTo>
                    <a:pt x="10477" y="240817"/>
                  </a:lnTo>
                  <a:lnTo>
                    <a:pt x="10477" y="230352"/>
                  </a:lnTo>
                  <a:close/>
                </a:path>
                <a:path w="10794" h="743584">
                  <a:moveTo>
                    <a:pt x="10477" y="209410"/>
                  </a:moveTo>
                  <a:lnTo>
                    <a:pt x="6972" y="209410"/>
                  </a:lnTo>
                  <a:lnTo>
                    <a:pt x="10477" y="219875"/>
                  </a:lnTo>
                  <a:lnTo>
                    <a:pt x="10477" y="209410"/>
                  </a:lnTo>
                  <a:close/>
                </a:path>
                <a:path w="10794" h="743584">
                  <a:moveTo>
                    <a:pt x="10477" y="188468"/>
                  </a:moveTo>
                  <a:lnTo>
                    <a:pt x="6972" y="188468"/>
                  </a:lnTo>
                  <a:lnTo>
                    <a:pt x="10477" y="198945"/>
                  </a:lnTo>
                  <a:lnTo>
                    <a:pt x="10477" y="188468"/>
                  </a:lnTo>
                  <a:close/>
                </a:path>
                <a:path w="10794" h="743584">
                  <a:moveTo>
                    <a:pt x="10477" y="167525"/>
                  </a:moveTo>
                  <a:lnTo>
                    <a:pt x="6972" y="167525"/>
                  </a:lnTo>
                  <a:lnTo>
                    <a:pt x="10477" y="178003"/>
                  </a:lnTo>
                  <a:lnTo>
                    <a:pt x="10477" y="167525"/>
                  </a:lnTo>
                  <a:close/>
                </a:path>
                <a:path w="10794" h="743584">
                  <a:moveTo>
                    <a:pt x="10477" y="146583"/>
                  </a:moveTo>
                  <a:lnTo>
                    <a:pt x="6972" y="146583"/>
                  </a:lnTo>
                  <a:lnTo>
                    <a:pt x="10477" y="157060"/>
                  </a:lnTo>
                  <a:lnTo>
                    <a:pt x="10477" y="146583"/>
                  </a:lnTo>
                  <a:close/>
                </a:path>
                <a:path w="10794" h="743584">
                  <a:moveTo>
                    <a:pt x="10477" y="125641"/>
                  </a:moveTo>
                  <a:lnTo>
                    <a:pt x="6972" y="125641"/>
                  </a:lnTo>
                  <a:lnTo>
                    <a:pt x="10477" y="136118"/>
                  </a:lnTo>
                  <a:lnTo>
                    <a:pt x="10477" y="125641"/>
                  </a:lnTo>
                  <a:close/>
                </a:path>
                <a:path w="10794" h="743584">
                  <a:moveTo>
                    <a:pt x="10477" y="104698"/>
                  </a:moveTo>
                  <a:lnTo>
                    <a:pt x="6972" y="104698"/>
                  </a:lnTo>
                  <a:lnTo>
                    <a:pt x="10477" y="115176"/>
                  </a:lnTo>
                  <a:lnTo>
                    <a:pt x="10477" y="104698"/>
                  </a:lnTo>
                  <a:close/>
                </a:path>
                <a:path w="10794" h="743584">
                  <a:moveTo>
                    <a:pt x="10477" y="83769"/>
                  </a:moveTo>
                  <a:lnTo>
                    <a:pt x="6972" y="83769"/>
                  </a:lnTo>
                  <a:lnTo>
                    <a:pt x="10477" y="94234"/>
                  </a:lnTo>
                  <a:lnTo>
                    <a:pt x="10477" y="83769"/>
                  </a:lnTo>
                  <a:close/>
                </a:path>
                <a:path w="10794" h="743584">
                  <a:moveTo>
                    <a:pt x="10477" y="62826"/>
                  </a:moveTo>
                  <a:lnTo>
                    <a:pt x="6972" y="62826"/>
                  </a:lnTo>
                  <a:lnTo>
                    <a:pt x="10477" y="73291"/>
                  </a:lnTo>
                  <a:lnTo>
                    <a:pt x="10477" y="62826"/>
                  </a:lnTo>
                  <a:close/>
                </a:path>
                <a:path w="10794" h="743584">
                  <a:moveTo>
                    <a:pt x="10477" y="41871"/>
                  </a:moveTo>
                  <a:lnTo>
                    <a:pt x="6972" y="41871"/>
                  </a:lnTo>
                  <a:lnTo>
                    <a:pt x="10477" y="52349"/>
                  </a:lnTo>
                  <a:lnTo>
                    <a:pt x="10477" y="41871"/>
                  </a:lnTo>
                  <a:close/>
                </a:path>
                <a:path w="10794" h="743584">
                  <a:moveTo>
                    <a:pt x="10477" y="20929"/>
                  </a:moveTo>
                  <a:lnTo>
                    <a:pt x="6972" y="20929"/>
                  </a:lnTo>
                  <a:lnTo>
                    <a:pt x="10477" y="31407"/>
                  </a:lnTo>
                  <a:lnTo>
                    <a:pt x="10477" y="20929"/>
                  </a:lnTo>
                  <a:close/>
                </a:path>
                <a:path w="10794" h="743584">
                  <a:moveTo>
                    <a:pt x="10477" y="0"/>
                  </a:moveTo>
                  <a:lnTo>
                    <a:pt x="6972" y="0"/>
                  </a:lnTo>
                  <a:lnTo>
                    <a:pt x="10477" y="1046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579907" y="8542712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4">
                  <a:moveTo>
                    <a:pt x="3492" y="712012"/>
                  </a:moveTo>
                  <a:lnTo>
                    <a:pt x="0" y="712012"/>
                  </a:lnTo>
                  <a:lnTo>
                    <a:pt x="3492" y="722490"/>
                  </a:lnTo>
                  <a:lnTo>
                    <a:pt x="3492" y="712012"/>
                  </a:lnTo>
                  <a:close/>
                </a:path>
                <a:path w="10794" h="743584">
                  <a:moveTo>
                    <a:pt x="3492" y="691083"/>
                  </a:moveTo>
                  <a:lnTo>
                    <a:pt x="0" y="691083"/>
                  </a:lnTo>
                  <a:lnTo>
                    <a:pt x="3492" y="701548"/>
                  </a:lnTo>
                  <a:lnTo>
                    <a:pt x="3492" y="691083"/>
                  </a:lnTo>
                  <a:close/>
                </a:path>
                <a:path w="10794" h="743584">
                  <a:moveTo>
                    <a:pt x="3492" y="670140"/>
                  </a:moveTo>
                  <a:lnTo>
                    <a:pt x="0" y="670140"/>
                  </a:lnTo>
                  <a:lnTo>
                    <a:pt x="3492" y="680605"/>
                  </a:lnTo>
                  <a:lnTo>
                    <a:pt x="3492" y="670140"/>
                  </a:lnTo>
                  <a:close/>
                </a:path>
                <a:path w="10794" h="743584">
                  <a:moveTo>
                    <a:pt x="3492" y="649198"/>
                  </a:moveTo>
                  <a:lnTo>
                    <a:pt x="0" y="649198"/>
                  </a:lnTo>
                  <a:lnTo>
                    <a:pt x="3492" y="659676"/>
                  </a:lnTo>
                  <a:lnTo>
                    <a:pt x="3492" y="649198"/>
                  </a:lnTo>
                  <a:close/>
                </a:path>
                <a:path w="10794" h="743584">
                  <a:moveTo>
                    <a:pt x="3492" y="628256"/>
                  </a:moveTo>
                  <a:lnTo>
                    <a:pt x="0" y="628256"/>
                  </a:lnTo>
                  <a:lnTo>
                    <a:pt x="3492" y="638721"/>
                  </a:lnTo>
                  <a:lnTo>
                    <a:pt x="3492" y="628256"/>
                  </a:lnTo>
                  <a:close/>
                </a:path>
                <a:path w="10794" h="743584">
                  <a:moveTo>
                    <a:pt x="3492" y="607314"/>
                  </a:moveTo>
                  <a:lnTo>
                    <a:pt x="0" y="607314"/>
                  </a:lnTo>
                  <a:lnTo>
                    <a:pt x="3492" y="617778"/>
                  </a:lnTo>
                  <a:lnTo>
                    <a:pt x="3492" y="607314"/>
                  </a:lnTo>
                  <a:close/>
                </a:path>
                <a:path w="10794" h="743584">
                  <a:moveTo>
                    <a:pt x="3492" y="586371"/>
                  </a:moveTo>
                  <a:lnTo>
                    <a:pt x="0" y="586371"/>
                  </a:lnTo>
                  <a:lnTo>
                    <a:pt x="3492" y="596836"/>
                  </a:lnTo>
                  <a:lnTo>
                    <a:pt x="3492" y="586371"/>
                  </a:lnTo>
                  <a:close/>
                </a:path>
                <a:path w="10794" h="743584">
                  <a:moveTo>
                    <a:pt x="3492" y="565429"/>
                  </a:moveTo>
                  <a:lnTo>
                    <a:pt x="0" y="565429"/>
                  </a:lnTo>
                  <a:lnTo>
                    <a:pt x="3492" y="575906"/>
                  </a:lnTo>
                  <a:lnTo>
                    <a:pt x="3492" y="565429"/>
                  </a:lnTo>
                  <a:close/>
                </a:path>
                <a:path w="10794" h="743584">
                  <a:moveTo>
                    <a:pt x="3492" y="544487"/>
                  </a:moveTo>
                  <a:lnTo>
                    <a:pt x="0" y="544487"/>
                  </a:lnTo>
                  <a:lnTo>
                    <a:pt x="3492" y="554964"/>
                  </a:lnTo>
                  <a:lnTo>
                    <a:pt x="3492" y="544487"/>
                  </a:lnTo>
                  <a:close/>
                </a:path>
                <a:path w="10794" h="743584">
                  <a:moveTo>
                    <a:pt x="3492" y="523544"/>
                  </a:moveTo>
                  <a:lnTo>
                    <a:pt x="0" y="523544"/>
                  </a:lnTo>
                  <a:lnTo>
                    <a:pt x="3492" y="534009"/>
                  </a:lnTo>
                  <a:lnTo>
                    <a:pt x="3492" y="523544"/>
                  </a:lnTo>
                  <a:close/>
                </a:path>
                <a:path w="10794" h="743584">
                  <a:moveTo>
                    <a:pt x="3492" y="502602"/>
                  </a:moveTo>
                  <a:lnTo>
                    <a:pt x="0" y="502602"/>
                  </a:lnTo>
                  <a:lnTo>
                    <a:pt x="3492" y="513080"/>
                  </a:lnTo>
                  <a:lnTo>
                    <a:pt x="3492" y="502602"/>
                  </a:lnTo>
                  <a:close/>
                </a:path>
                <a:path w="10794" h="743584">
                  <a:moveTo>
                    <a:pt x="3492" y="481660"/>
                  </a:moveTo>
                  <a:lnTo>
                    <a:pt x="0" y="481660"/>
                  </a:lnTo>
                  <a:lnTo>
                    <a:pt x="3492" y="492137"/>
                  </a:lnTo>
                  <a:lnTo>
                    <a:pt x="3492" y="481660"/>
                  </a:lnTo>
                  <a:close/>
                </a:path>
                <a:path w="10794" h="743584">
                  <a:moveTo>
                    <a:pt x="3492" y="460717"/>
                  </a:moveTo>
                  <a:lnTo>
                    <a:pt x="0" y="460717"/>
                  </a:lnTo>
                  <a:lnTo>
                    <a:pt x="3492" y="471195"/>
                  </a:lnTo>
                  <a:lnTo>
                    <a:pt x="3492" y="460717"/>
                  </a:lnTo>
                  <a:close/>
                </a:path>
                <a:path w="10794" h="743584">
                  <a:moveTo>
                    <a:pt x="3492" y="439775"/>
                  </a:moveTo>
                  <a:lnTo>
                    <a:pt x="0" y="439775"/>
                  </a:lnTo>
                  <a:lnTo>
                    <a:pt x="3492" y="450240"/>
                  </a:lnTo>
                  <a:lnTo>
                    <a:pt x="3492" y="439775"/>
                  </a:lnTo>
                  <a:close/>
                </a:path>
                <a:path w="10794" h="743584">
                  <a:moveTo>
                    <a:pt x="3492" y="418833"/>
                  </a:moveTo>
                  <a:lnTo>
                    <a:pt x="0" y="418833"/>
                  </a:lnTo>
                  <a:lnTo>
                    <a:pt x="3492" y="429310"/>
                  </a:lnTo>
                  <a:lnTo>
                    <a:pt x="3492" y="418833"/>
                  </a:lnTo>
                  <a:close/>
                </a:path>
                <a:path w="10794" h="743584">
                  <a:moveTo>
                    <a:pt x="3492" y="397891"/>
                  </a:moveTo>
                  <a:lnTo>
                    <a:pt x="0" y="397891"/>
                  </a:lnTo>
                  <a:lnTo>
                    <a:pt x="3492" y="408368"/>
                  </a:lnTo>
                  <a:lnTo>
                    <a:pt x="3492" y="397891"/>
                  </a:lnTo>
                  <a:close/>
                </a:path>
                <a:path w="10794" h="743584">
                  <a:moveTo>
                    <a:pt x="3492" y="376961"/>
                  </a:moveTo>
                  <a:lnTo>
                    <a:pt x="0" y="376961"/>
                  </a:lnTo>
                  <a:lnTo>
                    <a:pt x="3492" y="387426"/>
                  </a:lnTo>
                  <a:lnTo>
                    <a:pt x="3492" y="376961"/>
                  </a:lnTo>
                  <a:close/>
                </a:path>
                <a:path w="10794" h="743584">
                  <a:moveTo>
                    <a:pt x="3492" y="356006"/>
                  </a:moveTo>
                  <a:lnTo>
                    <a:pt x="0" y="356006"/>
                  </a:lnTo>
                  <a:lnTo>
                    <a:pt x="3492" y="366483"/>
                  </a:lnTo>
                  <a:lnTo>
                    <a:pt x="3492" y="356006"/>
                  </a:lnTo>
                  <a:close/>
                </a:path>
                <a:path w="10794" h="743584">
                  <a:moveTo>
                    <a:pt x="3492" y="335064"/>
                  </a:moveTo>
                  <a:lnTo>
                    <a:pt x="0" y="335064"/>
                  </a:lnTo>
                  <a:lnTo>
                    <a:pt x="3492" y="345541"/>
                  </a:lnTo>
                  <a:lnTo>
                    <a:pt x="3492" y="335064"/>
                  </a:lnTo>
                  <a:close/>
                </a:path>
                <a:path w="10794" h="743584">
                  <a:moveTo>
                    <a:pt x="3492" y="314121"/>
                  </a:moveTo>
                  <a:lnTo>
                    <a:pt x="0" y="314121"/>
                  </a:lnTo>
                  <a:lnTo>
                    <a:pt x="3492" y="324599"/>
                  </a:lnTo>
                  <a:lnTo>
                    <a:pt x="3492" y="314121"/>
                  </a:lnTo>
                  <a:close/>
                </a:path>
                <a:path w="10794" h="743584">
                  <a:moveTo>
                    <a:pt x="3492" y="293192"/>
                  </a:moveTo>
                  <a:lnTo>
                    <a:pt x="0" y="293192"/>
                  </a:lnTo>
                  <a:lnTo>
                    <a:pt x="3492" y="303657"/>
                  </a:lnTo>
                  <a:lnTo>
                    <a:pt x="3492" y="293192"/>
                  </a:lnTo>
                  <a:close/>
                </a:path>
                <a:path w="10794" h="743584">
                  <a:moveTo>
                    <a:pt x="3492" y="272249"/>
                  </a:moveTo>
                  <a:lnTo>
                    <a:pt x="0" y="272249"/>
                  </a:lnTo>
                  <a:lnTo>
                    <a:pt x="3492" y="282714"/>
                  </a:lnTo>
                  <a:lnTo>
                    <a:pt x="3492" y="272249"/>
                  </a:lnTo>
                  <a:close/>
                </a:path>
                <a:path w="10794" h="743584">
                  <a:moveTo>
                    <a:pt x="3492" y="251294"/>
                  </a:moveTo>
                  <a:lnTo>
                    <a:pt x="0" y="251294"/>
                  </a:lnTo>
                  <a:lnTo>
                    <a:pt x="3492" y="261772"/>
                  </a:lnTo>
                  <a:lnTo>
                    <a:pt x="3492" y="251294"/>
                  </a:lnTo>
                  <a:close/>
                </a:path>
                <a:path w="10794" h="743584">
                  <a:moveTo>
                    <a:pt x="3492" y="230365"/>
                  </a:moveTo>
                  <a:lnTo>
                    <a:pt x="0" y="230365"/>
                  </a:lnTo>
                  <a:lnTo>
                    <a:pt x="3492" y="240830"/>
                  </a:lnTo>
                  <a:lnTo>
                    <a:pt x="3492" y="230365"/>
                  </a:lnTo>
                  <a:close/>
                </a:path>
                <a:path w="10794" h="743584">
                  <a:moveTo>
                    <a:pt x="3492" y="209423"/>
                  </a:moveTo>
                  <a:lnTo>
                    <a:pt x="0" y="209423"/>
                  </a:lnTo>
                  <a:lnTo>
                    <a:pt x="3492" y="219887"/>
                  </a:lnTo>
                  <a:lnTo>
                    <a:pt x="3492" y="209423"/>
                  </a:lnTo>
                  <a:close/>
                </a:path>
                <a:path w="10794" h="743584">
                  <a:moveTo>
                    <a:pt x="3492" y="188480"/>
                  </a:moveTo>
                  <a:lnTo>
                    <a:pt x="0" y="188480"/>
                  </a:lnTo>
                  <a:lnTo>
                    <a:pt x="3492" y="198945"/>
                  </a:lnTo>
                  <a:lnTo>
                    <a:pt x="3492" y="188480"/>
                  </a:lnTo>
                  <a:close/>
                </a:path>
                <a:path w="10794" h="743584">
                  <a:moveTo>
                    <a:pt x="3492" y="167525"/>
                  </a:moveTo>
                  <a:lnTo>
                    <a:pt x="0" y="167525"/>
                  </a:lnTo>
                  <a:lnTo>
                    <a:pt x="3492" y="178015"/>
                  </a:lnTo>
                  <a:lnTo>
                    <a:pt x="3492" y="167525"/>
                  </a:lnTo>
                  <a:close/>
                </a:path>
                <a:path w="10794" h="743584">
                  <a:moveTo>
                    <a:pt x="3492" y="146596"/>
                  </a:moveTo>
                  <a:lnTo>
                    <a:pt x="0" y="146596"/>
                  </a:lnTo>
                  <a:lnTo>
                    <a:pt x="3492" y="157060"/>
                  </a:lnTo>
                  <a:lnTo>
                    <a:pt x="3492" y="146596"/>
                  </a:lnTo>
                  <a:close/>
                </a:path>
                <a:path w="10794" h="743584">
                  <a:moveTo>
                    <a:pt x="3492" y="125653"/>
                  </a:moveTo>
                  <a:lnTo>
                    <a:pt x="0" y="125653"/>
                  </a:lnTo>
                  <a:lnTo>
                    <a:pt x="3492" y="136118"/>
                  </a:lnTo>
                  <a:lnTo>
                    <a:pt x="3492" y="125653"/>
                  </a:lnTo>
                  <a:close/>
                </a:path>
                <a:path w="10794" h="743584">
                  <a:moveTo>
                    <a:pt x="3492" y="104711"/>
                  </a:moveTo>
                  <a:lnTo>
                    <a:pt x="0" y="104711"/>
                  </a:lnTo>
                  <a:lnTo>
                    <a:pt x="3492" y="115176"/>
                  </a:lnTo>
                  <a:lnTo>
                    <a:pt x="3492" y="104711"/>
                  </a:lnTo>
                  <a:close/>
                </a:path>
                <a:path w="10794" h="743584">
                  <a:moveTo>
                    <a:pt x="3492" y="83769"/>
                  </a:moveTo>
                  <a:lnTo>
                    <a:pt x="0" y="83769"/>
                  </a:lnTo>
                  <a:lnTo>
                    <a:pt x="3492" y="94246"/>
                  </a:lnTo>
                  <a:lnTo>
                    <a:pt x="3492" y="83769"/>
                  </a:lnTo>
                  <a:close/>
                </a:path>
                <a:path w="10794" h="743584">
                  <a:moveTo>
                    <a:pt x="3492" y="62826"/>
                  </a:moveTo>
                  <a:lnTo>
                    <a:pt x="0" y="62826"/>
                  </a:lnTo>
                  <a:lnTo>
                    <a:pt x="3492" y="73291"/>
                  </a:lnTo>
                  <a:lnTo>
                    <a:pt x="3492" y="62826"/>
                  </a:lnTo>
                  <a:close/>
                </a:path>
                <a:path w="10794" h="743584">
                  <a:moveTo>
                    <a:pt x="3492" y="41884"/>
                  </a:moveTo>
                  <a:lnTo>
                    <a:pt x="0" y="41884"/>
                  </a:lnTo>
                  <a:lnTo>
                    <a:pt x="3492" y="52349"/>
                  </a:lnTo>
                  <a:lnTo>
                    <a:pt x="3492" y="41884"/>
                  </a:lnTo>
                  <a:close/>
                </a:path>
                <a:path w="10794" h="743584">
                  <a:moveTo>
                    <a:pt x="3492" y="20942"/>
                  </a:moveTo>
                  <a:lnTo>
                    <a:pt x="0" y="20942"/>
                  </a:lnTo>
                  <a:lnTo>
                    <a:pt x="3492" y="31419"/>
                  </a:lnTo>
                  <a:lnTo>
                    <a:pt x="3492" y="20942"/>
                  </a:lnTo>
                  <a:close/>
                </a:path>
                <a:path w="10794" h="743584">
                  <a:moveTo>
                    <a:pt x="3492" y="0"/>
                  </a:moveTo>
                  <a:lnTo>
                    <a:pt x="0" y="0"/>
                  </a:lnTo>
                  <a:lnTo>
                    <a:pt x="3492" y="10477"/>
                  </a:lnTo>
                  <a:lnTo>
                    <a:pt x="3492" y="0"/>
                  </a:lnTo>
                  <a:close/>
                </a:path>
                <a:path w="10794" h="743584">
                  <a:moveTo>
                    <a:pt x="10477" y="732955"/>
                  </a:moveTo>
                  <a:lnTo>
                    <a:pt x="6972" y="732955"/>
                  </a:lnTo>
                  <a:lnTo>
                    <a:pt x="10477" y="743445"/>
                  </a:lnTo>
                  <a:lnTo>
                    <a:pt x="10477" y="732955"/>
                  </a:lnTo>
                  <a:close/>
                </a:path>
                <a:path w="10794" h="743584">
                  <a:moveTo>
                    <a:pt x="10477" y="712012"/>
                  </a:moveTo>
                  <a:lnTo>
                    <a:pt x="6972" y="712012"/>
                  </a:lnTo>
                  <a:lnTo>
                    <a:pt x="10477" y="722490"/>
                  </a:lnTo>
                  <a:lnTo>
                    <a:pt x="10477" y="712012"/>
                  </a:lnTo>
                  <a:close/>
                </a:path>
                <a:path w="10794" h="743584">
                  <a:moveTo>
                    <a:pt x="10477" y="691083"/>
                  </a:moveTo>
                  <a:lnTo>
                    <a:pt x="6972" y="691083"/>
                  </a:lnTo>
                  <a:lnTo>
                    <a:pt x="10477" y="701548"/>
                  </a:lnTo>
                  <a:lnTo>
                    <a:pt x="10477" y="691083"/>
                  </a:lnTo>
                  <a:close/>
                </a:path>
                <a:path w="10794" h="743584">
                  <a:moveTo>
                    <a:pt x="10477" y="670140"/>
                  </a:moveTo>
                  <a:lnTo>
                    <a:pt x="6972" y="670140"/>
                  </a:lnTo>
                  <a:lnTo>
                    <a:pt x="10477" y="680605"/>
                  </a:lnTo>
                  <a:lnTo>
                    <a:pt x="10477" y="670140"/>
                  </a:lnTo>
                  <a:close/>
                </a:path>
                <a:path w="10794" h="743584">
                  <a:moveTo>
                    <a:pt x="10477" y="649198"/>
                  </a:moveTo>
                  <a:lnTo>
                    <a:pt x="6972" y="649198"/>
                  </a:lnTo>
                  <a:lnTo>
                    <a:pt x="10477" y="659676"/>
                  </a:lnTo>
                  <a:lnTo>
                    <a:pt x="10477" y="649198"/>
                  </a:lnTo>
                  <a:close/>
                </a:path>
                <a:path w="10794" h="743584">
                  <a:moveTo>
                    <a:pt x="10477" y="628256"/>
                  </a:moveTo>
                  <a:lnTo>
                    <a:pt x="6972" y="628256"/>
                  </a:lnTo>
                  <a:lnTo>
                    <a:pt x="10477" y="638721"/>
                  </a:lnTo>
                  <a:lnTo>
                    <a:pt x="10477" y="628256"/>
                  </a:lnTo>
                  <a:close/>
                </a:path>
                <a:path w="10794" h="743584">
                  <a:moveTo>
                    <a:pt x="10477" y="607314"/>
                  </a:moveTo>
                  <a:lnTo>
                    <a:pt x="6972" y="607314"/>
                  </a:lnTo>
                  <a:lnTo>
                    <a:pt x="10477" y="617778"/>
                  </a:lnTo>
                  <a:lnTo>
                    <a:pt x="10477" y="607314"/>
                  </a:lnTo>
                  <a:close/>
                </a:path>
                <a:path w="10794" h="743584">
                  <a:moveTo>
                    <a:pt x="10477" y="586371"/>
                  </a:moveTo>
                  <a:lnTo>
                    <a:pt x="6972" y="586371"/>
                  </a:lnTo>
                  <a:lnTo>
                    <a:pt x="10477" y="596836"/>
                  </a:lnTo>
                  <a:lnTo>
                    <a:pt x="10477" y="586371"/>
                  </a:lnTo>
                  <a:close/>
                </a:path>
                <a:path w="10794" h="743584">
                  <a:moveTo>
                    <a:pt x="10477" y="565429"/>
                  </a:moveTo>
                  <a:lnTo>
                    <a:pt x="6972" y="565429"/>
                  </a:lnTo>
                  <a:lnTo>
                    <a:pt x="10477" y="575906"/>
                  </a:lnTo>
                  <a:lnTo>
                    <a:pt x="10477" y="565429"/>
                  </a:lnTo>
                  <a:close/>
                </a:path>
                <a:path w="10794" h="743584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64"/>
                  </a:lnTo>
                  <a:lnTo>
                    <a:pt x="10477" y="544487"/>
                  </a:lnTo>
                  <a:close/>
                </a:path>
                <a:path w="10794" h="743584">
                  <a:moveTo>
                    <a:pt x="10477" y="523544"/>
                  </a:moveTo>
                  <a:lnTo>
                    <a:pt x="6972" y="523544"/>
                  </a:lnTo>
                  <a:lnTo>
                    <a:pt x="10477" y="534009"/>
                  </a:lnTo>
                  <a:lnTo>
                    <a:pt x="10477" y="523544"/>
                  </a:lnTo>
                  <a:close/>
                </a:path>
                <a:path w="10794" h="743584">
                  <a:moveTo>
                    <a:pt x="10477" y="502602"/>
                  </a:moveTo>
                  <a:lnTo>
                    <a:pt x="6972" y="502602"/>
                  </a:lnTo>
                  <a:lnTo>
                    <a:pt x="10477" y="513080"/>
                  </a:lnTo>
                  <a:lnTo>
                    <a:pt x="10477" y="502602"/>
                  </a:lnTo>
                  <a:close/>
                </a:path>
                <a:path w="10794" h="743584">
                  <a:moveTo>
                    <a:pt x="10477" y="481660"/>
                  </a:moveTo>
                  <a:lnTo>
                    <a:pt x="6972" y="481660"/>
                  </a:lnTo>
                  <a:lnTo>
                    <a:pt x="10477" y="492137"/>
                  </a:lnTo>
                  <a:lnTo>
                    <a:pt x="10477" y="481660"/>
                  </a:lnTo>
                  <a:close/>
                </a:path>
                <a:path w="10794" h="743584">
                  <a:moveTo>
                    <a:pt x="10477" y="460717"/>
                  </a:moveTo>
                  <a:lnTo>
                    <a:pt x="6972" y="460717"/>
                  </a:lnTo>
                  <a:lnTo>
                    <a:pt x="10477" y="471195"/>
                  </a:lnTo>
                  <a:lnTo>
                    <a:pt x="10477" y="460717"/>
                  </a:lnTo>
                  <a:close/>
                </a:path>
                <a:path w="10794" h="743584">
                  <a:moveTo>
                    <a:pt x="10477" y="439775"/>
                  </a:moveTo>
                  <a:lnTo>
                    <a:pt x="6972" y="439775"/>
                  </a:lnTo>
                  <a:lnTo>
                    <a:pt x="10477" y="450240"/>
                  </a:lnTo>
                  <a:lnTo>
                    <a:pt x="10477" y="439775"/>
                  </a:lnTo>
                  <a:close/>
                </a:path>
                <a:path w="10794" h="743584">
                  <a:moveTo>
                    <a:pt x="10477" y="418833"/>
                  </a:moveTo>
                  <a:lnTo>
                    <a:pt x="6972" y="418833"/>
                  </a:lnTo>
                  <a:lnTo>
                    <a:pt x="10477" y="429310"/>
                  </a:lnTo>
                  <a:lnTo>
                    <a:pt x="10477" y="418833"/>
                  </a:lnTo>
                  <a:close/>
                </a:path>
                <a:path w="10794" h="743584">
                  <a:moveTo>
                    <a:pt x="10477" y="397891"/>
                  </a:moveTo>
                  <a:lnTo>
                    <a:pt x="6972" y="397891"/>
                  </a:lnTo>
                  <a:lnTo>
                    <a:pt x="10477" y="408368"/>
                  </a:lnTo>
                  <a:lnTo>
                    <a:pt x="10477" y="397891"/>
                  </a:lnTo>
                  <a:close/>
                </a:path>
                <a:path w="10794" h="743584">
                  <a:moveTo>
                    <a:pt x="10477" y="376961"/>
                  </a:moveTo>
                  <a:lnTo>
                    <a:pt x="6972" y="376961"/>
                  </a:lnTo>
                  <a:lnTo>
                    <a:pt x="10477" y="387426"/>
                  </a:lnTo>
                  <a:lnTo>
                    <a:pt x="10477" y="376961"/>
                  </a:lnTo>
                  <a:close/>
                </a:path>
                <a:path w="10794" h="743584">
                  <a:moveTo>
                    <a:pt x="10477" y="356006"/>
                  </a:moveTo>
                  <a:lnTo>
                    <a:pt x="6972" y="356006"/>
                  </a:lnTo>
                  <a:lnTo>
                    <a:pt x="10477" y="366483"/>
                  </a:lnTo>
                  <a:lnTo>
                    <a:pt x="10477" y="356006"/>
                  </a:lnTo>
                  <a:close/>
                </a:path>
                <a:path w="10794" h="743584">
                  <a:moveTo>
                    <a:pt x="10477" y="335064"/>
                  </a:moveTo>
                  <a:lnTo>
                    <a:pt x="6972" y="335064"/>
                  </a:lnTo>
                  <a:lnTo>
                    <a:pt x="10477" y="345541"/>
                  </a:lnTo>
                  <a:lnTo>
                    <a:pt x="10477" y="335064"/>
                  </a:lnTo>
                  <a:close/>
                </a:path>
                <a:path w="10794" h="743584">
                  <a:moveTo>
                    <a:pt x="10477" y="314121"/>
                  </a:moveTo>
                  <a:lnTo>
                    <a:pt x="6972" y="314121"/>
                  </a:lnTo>
                  <a:lnTo>
                    <a:pt x="10477" y="324599"/>
                  </a:lnTo>
                  <a:lnTo>
                    <a:pt x="10477" y="314121"/>
                  </a:lnTo>
                  <a:close/>
                </a:path>
                <a:path w="10794" h="743584">
                  <a:moveTo>
                    <a:pt x="10477" y="293192"/>
                  </a:moveTo>
                  <a:lnTo>
                    <a:pt x="6972" y="293192"/>
                  </a:lnTo>
                  <a:lnTo>
                    <a:pt x="10477" y="303657"/>
                  </a:lnTo>
                  <a:lnTo>
                    <a:pt x="10477" y="293192"/>
                  </a:lnTo>
                  <a:close/>
                </a:path>
                <a:path w="10794" h="743584">
                  <a:moveTo>
                    <a:pt x="10477" y="272249"/>
                  </a:moveTo>
                  <a:lnTo>
                    <a:pt x="6972" y="272249"/>
                  </a:lnTo>
                  <a:lnTo>
                    <a:pt x="10477" y="282714"/>
                  </a:lnTo>
                  <a:lnTo>
                    <a:pt x="10477" y="272249"/>
                  </a:lnTo>
                  <a:close/>
                </a:path>
                <a:path w="10794" h="743584">
                  <a:moveTo>
                    <a:pt x="10477" y="251294"/>
                  </a:moveTo>
                  <a:lnTo>
                    <a:pt x="6972" y="251294"/>
                  </a:lnTo>
                  <a:lnTo>
                    <a:pt x="10477" y="261772"/>
                  </a:lnTo>
                  <a:lnTo>
                    <a:pt x="10477" y="251294"/>
                  </a:lnTo>
                  <a:close/>
                </a:path>
                <a:path w="10794" h="743584">
                  <a:moveTo>
                    <a:pt x="10477" y="230365"/>
                  </a:moveTo>
                  <a:lnTo>
                    <a:pt x="6972" y="230365"/>
                  </a:lnTo>
                  <a:lnTo>
                    <a:pt x="10477" y="240830"/>
                  </a:lnTo>
                  <a:lnTo>
                    <a:pt x="10477" y="230365"/>
                  </a:lnTo>
                  <a:close/>
                </a:path>
                <a:path w="10794" h="743584">
                  <a:moveTo>
                    <a:pt x="10477" y="209423"/>
                  </a:moveTo>
                  <a:lnTo>
                    <a:pt x="6972" y="209423"/>
                  </a:lnTo>
                  <a:lnTo>
                    <a:pt x="10477" y="219887"/>
                  </a:lnTo>
                  <a:lnTo>
                    <a:pt x="10477" y="209423"/>
                  </a:lnTo>
                  <a:close/>
                </a:path>
                <a:path w="10794" h="743584">
                  <a:moveTo>
                    <a:pt x="10477" y="188480"/>
                  </a:moveTo>
                  <a:lnTo>
                    <a:pt x="6972" y="188480"/>
                  </a:lnTo>
                  <a:lnTo>
                    <a:pt x="10477" y="198945"/>
                  </a:lnTo>
                  <a:lnTo>
                    <a:pt x="10477" y="188480"/>
                  </a:lnTo>
                  <a:close/>
                </a:path>
                <a:path w="10794" h="743584">
                  <a:moveTo>
                    <a:pt x="10477" y="167525"/>
                  </a:moveTo>
                  <a:lnTo>
                    <a:pt x="6972" y="167525"/>
                  </a:lnTo>
                  <a:lnTo>
                    <a:pt x="10477" y="178015"/>
                  </a:lnTo>
                  <a:lnTo>
                    <a:pt x="10477" y="167525"/>
                  </a:lnTo>
                  <a:close/>
                </a:path>
                <a:path w="10794" h="743584">
                  <a:moveTo>
                    <a:pt x="10477" y="146596"/>
                  </a:moveTo>
                  <a:lnTo>
                    <a:pt x="6972" y="146596"/>
                  </a:lnTo>
                  <a:lnTo>
                    <a:pt x="10477" y="157060"/>
                  </a:lnTo>
                  <a:lnTo>
                    <a:pt x="10477" y="146596"/>
                  </a:lnTo>
                  <a:close/>
                </a:path>
                <a:path w="10794" h="743584">
                  <a:moveTo>
                    <a:pt x="10477" y="125653"/>
                  </a:moveTo>
                  <a:lnTo>
                    <a:pt x="6972" y="125653"/>
                  </a:lnTo>
                  <a:lnTo>
                    <a:pt x="10477" y="136118"/>
                  </a:lnTo>
                  <a:lnTo>
                    <a:pt x="10477" y="125653"/>
                  </a:lnTo>
                  <a:close/>
                </a:path>
                <a:path w="10794" h="743584">
                  <a:moveTo>
                    <a:pt x="10477" y="104711"/>
                  </a:moveTo>
                  <a:lnTo>
                    <a:pt x="6972" y="104711"/>
                  </a:lnTo>
                  <a:lnTo>
                    <a:pt x="10477" y="115176"/>
                  </a:lnTo>
                  <a:lnTo>
                    <a:pt x="10477" y="104711"/>
                  </a:lnTo>
                  <a:close/>
                </a:path>
                <a:path w="10794" h="743584">
                  <a:moveTo>
                    <a:pt x="10477" y="83769"/>
                  </a:moveTo>
                  <a:lnTo>
                    <a:pt x="6972" y="83769"/>
                  </a:lnTo>
                  <a:lnTo>
                    <a:pt x="10477" y="94246"/>
                  </a:lnTo>
                  <a:lnTo>
                    <a:pt x="10477" y="83769"/>
                  </a:lnTo>
                  <a:close/>
                </a:path>
                <a:path w="10794" h="743584">
                  <a:moveTo>
                    <a:pt x="10477" y="62826"/>
                  </a:moveTo>
                  <a:lnTo>
                    <a:pt x="6972" y="62826"/>
                  </a:lnTo>
                  <a:lnTo>
                    <a:pt x="10477" y="73291"/>
                  </a:lnTo>
                  <a:lnTo>
                    <a:pt x="10477" y="62826"/>
                  </a:lnTo>
                  <a:close/>
                </a:path>
                <a:path w="10794" h="743584">
                  <a:moveTo>
                    <a:pt x="10477" y="41884"/>
                  </a:moveTo>
                  <a:lnTo>
                    <a:pt x="6972" y="41884"/>
                  </a:lnTo>
                  <a:lnTo>
                    <a:pt x="10477" y="52349"/>
                  </a:lnTo>
                  <a:lnTo>
                    <a:pt x="10477" y="41884"/>
                  </a:lnTo>
                  <a:close/>
                </a:path>
                <a:path w="10794" h="743584">
                  <a:moveTo>
                    <a:pt x="10477" y="20942"/>
                  </a:moveTo>
                  <a:lnTo>
                    <a:pt x="6972" y="20942"/>
                  </a:lnTo>
                  <a:lnTo>
                    <a:pt x="10477" y="31419"/>
                  </a:lnTo>
                  <a:lnTo>
                    <a:pt x="10477" y="20942"/>
                  </a:lnTo>
                  <a:close/>
                </a:path>
                <a:path w="10794" h="743584">
                  <a:moveTo>
                    <a:pt x="10477" y="0"/>
                  </a:moveTo>
                  <a:lnTo>
                    <a:pt x="6972" y="0"/>
                  </a:lnTo>
                  <a:lnTo>
                    <a:pt x="10477" y="10477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579907" y="9275667"/>
              <a:ext cx="10795" cy="743585"/>
            </a:xfrm>
            <a:custGeom>
              <a:avLst/>
              <a:gdLst/>
              <a:ahLst/>
              <a:cxnLst/>
              <a:rect l="l" t="t" r="r" b="b"/>
              <a:pathLst>
                <a:path w="10794" h="743584">
                  <a:moveTo>
                    <a:pt x="3492" y="712025"/>
                  </a:moveTo>
                  <a:lnTo>
                    <a:pt x="0" y="712025"/>
                  </a:lnTo>
                  <a:lnTo>
                    <a:pt x="3492" y="722503"/>
                  </a:lnTo>
                  <a:lnTo>
                    <a:pt x="3492" y="712025"/>
                  </a:lnTo>
                  <a:close/>
                </a:path>
                <a:path w="10794" h="743584">
                  <a:moveTo>
                    <a:pt x="3492" y="691083"/>
                  </a:moveTo>
                  <a:lnTo>
                    <a:pt x="0" y="691083"/>
                  </a:lnTo>
                  <a:lnTo>
                    <a:pt x="3492" y="701560"/>
                  </a:lnTo>
                  <a:lnTo>
                    <a:pt x="3492" y="691083"/>
                  </a:lnTo>
                  <a:close/>
                </a:path>
                <a:path w="10794" h="743584">
                  <a:moveTo>
                    <a:pt x="3492" y="670153"/>
                  </a:moveTo>
                  <a:lnTo>
                    <a:pt x="0" y="670153"/>
                  </a:lnTo>
                  <a:lnTo>
                    <a:pt x="3492" y="680618"/>
                  </a:lnTo>
                  <a:lnTo>
                    <a:pt x="3492" y="670153"/>
                  </a:lnTo>
                  <a:close/>
                </a:path>
                <a:path w="10794" h="743584">
                  <a:moveTo>
                    <a:pt x="3492" y="649198"/>
                  </a:moveTo>
                  <a:lnTo>
                    <a:pt x="0" y="649198"/>
                  </a:lnTo>
                  <a:lnTo>
                    <a:pt x="3492" y="659676"/>
                  </a:lnTo>
                  <a:lnTo>
                    <a:pt x="3492" y="649198"/>
                  </a:lnTo>
                  <a:close/>
                </a:path>
                <a:path w="10794" h="743584">
                  <a:moveTo>
                    <a:pt x="3492" y="628256"/>
                  </a:moveTo>
                  <a:lnTo>
                    <a:pt x="0" y="628256"/>
                  </a:lnTo>
                  <a:lnTo>
                    <a:pt x="3492" y="638733"/>
                  </a:lnTo>
                  <a:lnTo>
                    <a:pt x="3492" y="628256"/>
                  </a:lnTo>
                  <a:close/>
                </a:path>
                <a:path w="10794" h="743584">
                  <a:moveTo>
                    <a:pt x="3492" y="607314"/>
                  </a:moveTo>
                  <a:lnTo>
                    <a:pt x="0" y="607314"/>
                  </a:lnTo>
                  <a:lnTo>
                    <a:pt x="3492" y="617791"/>
                  </a:lnTo>
                  <a:lnTo>
                    <a:pt x="3492" y="607314"/>
                  </a:lnTo>
                  <a:close/>
                </a:path>
                <a:path w="10794" h="743584">
                  <a:moveTo>
                    <a:pt x="3492" y="586384"/>
                  </a:moveTo>
                  <a:lnTo>
                    <a:pt x="0" y="586384"/>
                  </a:lnTo>
                  <a:lnTo>
                    <a:pt x="3492" y="596849"/>
                  </a:lnTo>
                  <a:lnTo>
                    <a:pt x="3492" y="586384"/>
                  </a:lnTo>
                  <a:close/>
                </a:path>
                <a:path w="10794" h="743584">
                  <a:moveTo>
                    <a:pt x="3492" y="565429"/>
                  </a:moveTo>
                  <a:lnTo>
                    <a:pt x="0" y="565429"/>
                  </a:lnTo>
                  <a:lnTo>
                    <a:pt x="3492" y="575906"/>
                  </a:lnTo>
                  <a:lnTo>
                    <a:pt x="3492" y="565429"/>
                  </a:lnTo>
                  <a:close/>
                </a:path>
                <a:path w="10794" h="743584">
                  <a:moveTo>
                    <a:pt x="3492" y="544487"/>
                  </a:moveTo>
                  <a:lnTo>
                    <a:pt x="0" y="544487"/>
                  </a:lnTo>
                  <a:lnTo>
                    <a:pt x="3492" y="554964"/>
                  </a:lnTo>
                  <a:lnTo>
                    <a:pt x="3492" y="544487"/>
                  </a:lnTo>
                  <a:close/>
                </a:path>
                <a:path w="10794" h="743584">
                  <a:moveTo>
                    <a:pt x="3492" y="523557"/>
                  </a:moveTo>
                  <a:lnTo>
                    <a:pt x="0" y="523557"/>
                  </a:lnTo>
                  <a:lnTo>
                    <a:pt x="3492" y="534022"/>
                  </a:lnTo>
                  <a:lnTo>
                    <a:pt x="3492" y="523557"/>
                  </a:lnTo>
                  <a:close/>
                </a:path>
                <a:path w="10794" h="743584">
                  <a:moveTo>
                    <a:pt x="3492" y="502615"/>
                  </a:moveTo>
                  <a:lnTo>
                    <a:pt x="0" y="502615"/>
                  </a:lnTo>
                  <a:lnTo>
                    <a:pt x="3492" y="513080"/>
                  </a:lnTo>
                  <a:lnTo>
                    <a:pt x="3492" y="502615"/>
                  </a:lnTo>
                  <a:close/>
                </a:path>
                <a:path w="10794" h="743584">
                  <a:moveTo>
                    <a:pt x="3492" y="481672"/>
                  </a:moveTo>
                  <a:lnTo>
                    <a:pt x="0" y="481672"/>
                  </a:lnTo>
                  <a:lnTo>
                    <a:pt x="3492" y="492137"/>
                  </a:lnTo>
                  <a:lnTo>
                    <a:pt x="3492" y="481672"/>
                  </a:lnTo>
                  <a:close/>
                </a:path>
                <a:path w="10794" h="743584">
                  <a:moveTo>
                    <a:pt x="3492" y="460717"/>
                  </a:moveTo>
                  <a:lnTo>
                    <a:pt x="0" y="460717"/>
                  </a:lnTo>
                  <a:lnTo>
                    <a:pt x="3492" y="471195"/>
                  </a:lnTo>
                  <a:lnTo>
                    <a:pt x="3492" y="460717"/>
                  </a:lnTo>
                  <a:close/>
                </a:path>
                <a:path w="10794" h="743584">
                  <a:moveTo>
                    <a:pt x="3492" y="439788"/>
                  </a:moveTo>
                  <a:lnTo>
                    <a:pt x="0" y="439788"/>
                  </a:lnTo>
                  <a:lnTo>
                    <a:pt x="3492" y="450253"/>
                  </a:lnTo>
                  <a:lnTo>
                    <a:pt x="3492" y="439788"/>
                  </a:lnTo>
                  <a:close/>
                </a:path>
                <a:path w="10794" h="743584">
                  <a:moveTo>
                    <a:pt x="3492" y="418846"/>
                  </a:moveTo>
                  <a:lnTo>
                    <a:pt x="0" y="418846"/>
                  </a:lnTo>
                  <a:lnTo>
                    <a:pt x="3492" y="429310"/>
                  </a:lnTo>
                  <a:lnTo>
                    <a:pt x="3492" y="418846"/>
                  </a:lnTo>
                  <a:close/>
                </a:path>
                <a:path w="10794" h="743584">
                  <a:moveTo>
                    <a:pt x="3492" y="397903"/>
                  </a:moveTo>
                  <a:lnTo>
                    <a:pt x="0" y="397903"/>
                  </a:lnTo>
                  <a:lnTo>
                    <a:pt x="3492" y="408381"/>
                  </a:lnTo>
                  <a:lnTo>
                    <a:pt x="3492" y="397903"/>
                  </a:lnTo>
                  <a:close/>
                </a:path>
                <a:path w="10794" h="743584">
                  <a:moveTo>
                    <a:pt x="3492" y="376961"/>
                  </a:moveTo>
                  <a:lnTo>
                    <a:pt x="0" y="376961"/>
                  </a:lnTo>
                  <a:lnTo>
                    <a:pt x="3492" y="387438"/>
                  </a:lnTo>
                  <a:lnTo>
                    <a:pt x="3492" y="376961"/>
                  </a:lnTo>
                  <a:close/>
                </a:path>
                <a:path w="10794" h="743584">
                  <a:moveTo>
                    <a:pt x="3492" y="356019"/>
                  </a:moveTo>
                  <a:lnTo>
                    <a:pt x="0" y="356019"/>
                  </a:lnTo>
                  <a:lnTo>
                    <a:pt x="3492" y="366483"/>
                  </a:lnTo>
                  <a:lnTo>
                    <a:pt x="3492" y="356019"/>
                  </a:lnTo>
                  <a:close/>
                </a:path>
                <a:path w="10794" h="743584">
                  <a:moveTo>
                    <a:pt x="3492" y="335076"/>
                  </a:moveTo>
                  <a:lnTo>
                    <a:pt x="0" y="335076"/>
                  </a:lnTo>
                  <a:lnTo>
                    <a:pt x="3492" y="345541"/>
                  </a:lnTo>
                  <a:lnTo>
                    <a:pt x="3492" y="335076"/>
                  </a:lnTo>
                  <a:close/>
                </a:path>
                <a:path w="10794" h="743584">
                  <a:moveTo>
                    <a:pt x="3492" y="314134"/>
                  </a:moveTo>
                  <a:lnTo>
                    <a:pt x="0" y="314134"/>
                  </a:lnTo>
                  <a:lnTo>
                    <a:pt x="3492" y="324612"/>
                  </a:lnTo>
                  <a:lnTo>
                    <a:pt x="3492" y="314134"/>
                  </a:lnTo>
                  <a:close/>
                </a:path>
                <a:path w="10794" h="743584">
                  <a:moveTo>
                    <a:pt x="3492" y="293192"/>
                  </a:moveTo>
                  <a:lnTo>
                    <a:pt x="0" y="293192"/>
                  </a:lnTo>
                  <a:lnTo>
                    <a:pt x="3492" y="303669"/>
                  </a:lnTo>
                  <a:lnTo>
                    <a:pt x="3492" y="293192"/>
                  </a:lnTo>
                  <a:close/>
                </a:path>
                <a:path w="10794" h="743584">
                  <a:moveTo>
                    <a:pt x="3492" y="272249"/>
                  </a:moveTo>
                  <a:lnTo>
                    <a:pt x="0" y="272249"/>
                  </a:lnTo>
                  <a:lnTo>
                    <a:pt x="3492" y="282714"/>
                  </a:lnTo>
                  <a:lnTo>
                    <a:pt x="3492" y="272249"/>
                  </a:lnTo>
                  <a:close/>
                </a:path>
                <a:path w="10794" h="743584">
                  <a:moveTo>
                    <a:pt x="3492" y="251307"/>
                  </a:moveTo>
                  <a:lnTo>
                    <a:pt x="0" y="251307"/>
                  </a:lnTo>
                  <a:lnTo>
                    <a:pt x="3492" y="261772"/>
                  </a:lnTo>
                  <a:lnTo>
                    <a:pt x="3492" y="251307"/>
                  </a:lnTo>
                  <a:close/>
                </a:path>
                <a:path w="10794" h="743584">
                  <a:moveTo>
                    <a:pt x="3492" y="230365"/>
                  </a:moveTo>
                  <a:lnTo>
                    <a:pt x="0" y="230365"/>
                  </a:lnTo>
                  <a:lnTo>
                    <a:pt x="3492" y="240842"/>
                  </a:lnTo>
                  <a:lnTo>
                    <a:pt x="3492" y="230365"/>
                  </a:lnTo>
                  <a:close/>
                </a:path>
                <a:path w="10794" h="743584">
                  <a:moveTo>
                    <a:pt x="3492" y="209423"/>
                  </a:moveTo>
                  <a:lnTo>
                    <a:pt x="0" y="209423"/>
                  </a:lnTo>
                  <a:lnTo>
                    <a:pt x="3492" y="219900"/>
                  </a:lnTo>
                  <a:lnTo>
                    <a:pt x="3492" y="209423"/>
                  </a:lnTo>
                  <a:close/>
                </a:path>
                <a:path w="10794" h="743584">
                  <a:moveTo>
                    <a:pt x="3492" y="188480"/>
                  </a:moveTo>
                  <a:lnTo>
                    <a:pt x="0" y="188480"/>
                  </a:lnTo>
                  <a:lnTo>
                    <a:pt x="3492" y="198958"/>
                  </a:lnTo>
                  <a:lnTo>
                    <a:pt x="3492" y="188480"/>
                  </a:lnTo>
                  <a:close/>
                </a:path>
                <a:path w="10794" h="743584">
                  <a:moveTo>
                    <a:pt x="3492" y="167538"/>
                  </a:moveTo>
                  <a:lnTo>
                    <a:pt x="0" y="167538"/>
                  </a:lnTo>
                  <a:lnTo>
                    <a:pt x="3492" y="178015"/>
                  </a:lnTo>
                  <a:lnTo>
                    <a:pt x="3492" y="167538"/>
                  </a:lnTo>
                  <a:close/>
                </a:path>
                <a:path w="10794" h="743584">
                  <a:moveTo>
                    <a:pt x="3492" y="146596"/>
                  </a:moveTo>
                  <a:lnTo>
                    <a:pt x="0" y="146596"/>
                  </a:lnTo>
                  <a:lnTo>
                    <a:pt x="3492" y="157073"/>
                  </a:lnTo>
                  <a:lnTo>
                    <a:pt x="3492" y="146596"/>
                  </a:lnTo>
                  <a:close/>
                </a:path>
                <a:path w="10794" h="743584">
                  <a:moveTo>
                    <a:pt x="3492" y="125666"/>
                  </a:moveTo>
                  <a:lnTo>
                    <a:pt x="0" y="125666"/>
                  </a:lnTo>
                  <a:lnTo>
                    <a:pt x="3492" y="136131"/>
                  </a:lnTo>
                  <a:lnTo>
                    <a:pt x="3492" y="125666"/>
                  </a:lnTo>
                  <a:close/>
                </a:path>
                <a:path w="10794" h="743584">
                  <a:moveTo>
                    <a:pt x="3492" y="104724"/>
                  </a:moveTo>
                  <a:lnTo>
                    <a:pt x="0" y="104724"/>
                  </a:lnTo>
                  <a:lnTo>
                    <a:pt x="3492" y="115189"/>
                  </a:lnTo>
                  <a:lnTo>
                    <a:pt x="3492" y="104724"/>
                  </a:lnTo>
                  <a:close/>
                </a:path>
                <a:path w="10794" h="743584">
                  <a:moveTo>
                    <a:pt x="3492" y="83769"/>
                  </a:moveTo>
                  <a:lnTo>
                    <a:pt x="0" y="83769"/>
                  </a:lnTo>
                  <a:lnTo>
                    <a:pt x="3492" y="94246"/>
                  </a:lnTo>
                  <a:lnTo>
                    <a:pt x="3492" y="83769"/>
                  </a:lnTo>
                  <a:close/>
                </a:path>
                <a:path w="10794" h="743584">
                  <a:moveTo>
                    <a:pt x="3492" y="62826"/>
                  </a:moveTo>
                  <a:lnTo>
                    <a:pt x="0" y="62826"/>
                  </a:lnTo>
                  <a:lnTo>
                    <a:pt x="3492" y="73304"/>
                  </a:lnTo>
                  <a:lnTo>
                    <a:pt x="3492" y="62826"/>
                  </a:lnTo>
                  <a:close/>
                </a:path>
                <a:path w="10794" h="743584">
                  <a:moveTo>
                    <a:pt x="3492" y="41897"/>
                  </a:moveTo>
                  <a:lnTo>
                    <a:pt x="0" y="41897"/>
                  </a:lnTo>
                  <a:lnTo>
                    <a:pt x="3492" y="52362"/>
                  </a:lnTo>
                  <a:lnTo>
                    <a:pt x="3492" y="41897"/>
                  </a:lnTo>
                  <a:close/>
                </a:path>
                <a:path w="10794" h="743584">
                  <a:moveTo>
                    <a:pt x="3492" y="20955"/>
                  </a:moveTo>
                  <a:lnTo>
                    <a:pt x="0" y="20955"/>
                  </a:lnTo>
                  <a:lnTo>
                    <a:pt x="3492" y="31419"/>
                  </a:lnTo>
                  <a:lnTo>
                    <a:pt x="3492" y="20955"/>
                  </a:lnTo>
                  <a:close/>
                </a:path>
                <a:path w="10794" h="743584">
                  <a:moveTo>
                    <a:pt x="3492" y="0"/>
                  </a:moveTo>
                  <a:lnTo>
                    <a:pt x="0" y="0"/>
                  </a:lnTo>
                  <a:lnTo>
                    <a:pt x="3492" y="10490"/>
                  </a:lnTo>
                  <a:lnTo>
                    <a:pt x="3492" y="0"/>
                  </a:lnTo>
                  <a:close/>
                </a:path>
                <a:path w="10794" h="743584">
                  <a:moveTo>
                    <a:pt x="10477" y="732967"/>
                  </a:moveTo>
                  <a:lnTo>
                    <a:pt x="6972" y="732967"/>
                  </a:lnTo>
                  <a:lnTo>
                    <a:pt x="10477" y="743432"/>
                  </a:lnTo>
                  <a:lnTo>
                    <a:pt x="10477" y="732967"/>
                  </a:lnTo>
                  <a:close/>
                </a:path>
                <a:path w="10794" h="743584">
                  <a:moveTo>
                    <a:pt x="10477" y="712025"/>
                  </a:moveTo>
                  <a:lnTo>
                    <a:pt x="6972" y="712025"/>
                  </a:lnTo>
                  <a:lnTo>
                    <a:pt x="10477" y="722503"/>
                  </a:lnTo>
                  <a:lnTo>
                    <a:pt x="10477" y="712025"/>
                  </a:lnTo>
                  <a:close/>
                </a:path>
                <a:path w="10794" h="743584">
                  <a:moveTo>
                    <a:pt x="10477" y="691083"/>
                  </a:moveTo>
                  <a:lnTo>
                    <a:pt x="6972" y="691083"/>
                  </a:lnTo>
                  <a:lnTo>
                    <a:pt x="10477" y="701560"/>
                  </a:lnTo>
                  <a:lnTo>
                    <a:pt x="10477" y="691083"/>
                  </a:lnTo>
                  <a:close/>
                </a:path>
                <a:path w="10794" h="743584">
                  <a:moveTo>
                    <a:pt x="10477" y="670153"/>
                  </a:moveTo>
                  <a:lnTo>
                    <a:pt x="6972" y="670153"/>
                  </a:lnTo>
                  <a:lnTo>
                    <a:pt x="10477" y="680618"/>
                  </a:lnTo>
                  <a:lnTo>
                    <a:pt x="10477" y="670153"/>
                  </a:lnTo>
                  <a:close/>
                </a:path>
                <a:path w="10794" h="743584">
                  <a:moveTo>
                    <a:pt x="10477" y="649198"/>
                  </a:moveTo>
                  <a:lnTo>
                    <a:pt x="6972" y="649198"/>
                  </a:lnTo>
                  <a:lnTo>
                    <a:pt x="10477" y="659676"/>
                  </a:lnTo>
                  <a:lnTo>
                    <a:pt x="10477" y="649198"/>
                  </a:lnTo>
                  <a:close/>
                </a:path>
                <a:path w="10794" h="743584">
                  <a:moveTo>
                    <a:pt x="10477" y="628256"/>
                  </a:moveTo>
                  <a:lnTo>
                    <a:pt x="6972" y="628256"/>
                  </a:lnTo>
                  <a:lnTo>
                    <a:pt x="10477" y="638733"/>
                  </a:lnTo>
                  <a:lnTo>
                    <a:pt x="10477" y="628256"/>
                  </a:lnTo>
                  <a:close/>
                </a:path>
                <a:path w="10794" h="743584">
                  <a:moveTo>
                    <a:pt x="10477" y="607314"/>
                  </a:moveTo>
                  <a:lnTo>
                    <a:pt x="6972" y="607314"/>
                  </a:lnTo>
                  <a:lnTo>
                    <a:pt x="10477" y="617791"/>
                  </a:lnTo>
                  <a:lnTo>
                    <a:pt x="10477" y="607314"/>
                  </a:lnTo>
                  <a:close/>
                </a:path>
                <a:path w="10794" h="743584">
                  <a:moveTo>
                    <a:pt x="10477" y="586384"/>
                  </a:moveTo>
                  <a:lnTo>
                    <a:pt x="6972" y="586384"/>
                  </a:lnTo>
                  <a:lnTo>
                    <a:pt x="10477" y="596849"/>
                  </a:lnTo>
                  <a:lnTo>
                    <a:pt x="10477" y="586384"/>
                  </a:lnTo>
                  <a:close/>
                </a:path>
                <a:path w="10794" h="743584">
                  <a:moveTo>
                    <a:pt x="10477" y="565429"/>
                  </a:moveTo>
                  <a:lnTo>
                    <a:pt x="6972" y="565429"/>
                  </a:lnTo>
                  <a:lnTo>
                    <a:pt x="10477" y="575906"/>
                  </a:lnTo>
                  <a:lnTo>
                    <a:pt x="10477" y="565429"/>
                  </a:lnTo>
                  <a:close/>
                </a:path>
                <a:path w="10794" h="743584">
                  <a:moveTo>
                    <a:pt x="10477" y="544487"/>
                  </a:moveTo>
                  <a:lnTo>
                    <a:pt x="6972" y="544487"/>
                  </a:lnTo>
                  <a:lnTo>
                    <a:pt x="10477" y="554964"/>
                  </a:lnTo>
                  <a:lnTo>
                    <a:pt x="10477" y="544487"/>
                  </a:lnTo>
                  <a:close/>
                </a:path>
                <a:path w="10794" h="743584">
                  <a:moveTo>
                    <a:pt x="10477" y="523557"/>
                  </a:moveTo>
                  <a:lnTo>
                    <a:pt x="6972" y="523557"/>
                  </a:lnTo>
                  <a:lnTo>
                    <a:pt x="10477" y="534022"/>
                  </a:lnTo>
                  <a:lnTo>
                    <a:pt x="10477" y="523557"/>
                  </a:lnTo>
                  <a:close/>
                </a:path>
                <a:path w="10794" h="743584">
                  <a:moveTo>
                    <a:pt x="10477" y="502615"/>
                  </a:moveTo>
                  <a:lnTo>
                    <a:pt x="6972" y="502615"/>
                  </a:lnTo>
                  <a:lnTo>
                    <a:pt x="10477" y="513080"/>
                  </a:lnTo>
                  <a:lnTo>
                    <a:pt x="10477" y="502615"/>
                  </a:lnTo>
                  <a:close/>
                </a:path>
                <a:path w="10794" h="743584">
                  <a:moveTo>
                    <a:pt x="10477" y="481672"/>
                  </a:moveTo>
                  <a:lnTo>
                    <a:pt x="6972" y="481672"/>
                  </a:lnTo>
                  <a:lnTo>
                    <a:pt x="10477" y="492137"/>
                  </a:lnTo>
                  <a:lnTo>
                    <a:pt x="10477" y="481672"/>
                  </a:lnTo>
                  <a:close/>
                </a:path>
                <a:path w="10794" h="743584">
                  <a:moveTo>
                    <a:pt x="10477" y="460717"/>
                  </a:moveTo>
                  <a:lnTo>
                    <a:pt x="6972" y="460717"/>
                  </a:lnTo>
                  <a:lnTo>
                    <a:pt x="10477" y="471195"/>
                  </a:lnTo>
                  <a:lnTo>
                    <a:pt x="10477" y="460717"/>
                  </a:lnTo>
                  <a:close/>
                </a:path>
                <a:path w="10794" h="743584">
                  <a:moveTo>
                    <a:pt x="10477" y="439788"/>
                  </a:moveTo>
                  <a:lnTo>
                    <a:pt x="6972" y="439788"/>
                  </a:lnTo>
                  <a:lnTo>
                    <a:pt x="10477" y="450253"/>
                  </a:lnTo>
                  <a:lnTo>
                    <a:pt x="10477" y="439788"/>
                  </a:lnTo>
                  <a:close/>
                </a:path>
                <a:path w="10794" h="743584">
                  <a:moveTo>
                    <a:pt x="10477" y="418846"/>
                  </a:moveTo>
                  <a:lnTo>
                    <a:pt x="6972" y="418846"/>
                  </a:lnTo>
                  <a:lnTo>
                    <a:pt x="10477" y="429310"/>
                  </a:lnTo>
                  <a:lnTo>
                    <a:pt x="10477" y="418846"/>
                  </a:lnTo>
                  <a:close/>
                </a:path>
                <a:path w="10794" h="743584">
                  <a:moveTo>
                    <a:pt x="10477" y="397903"/>
                  </a:moveTo>
                  <a:lnTo>
                    <a:pt x="6972" y="397903"/>
                  </a:lnTo>
                  <a:lnTo>
                    <a:pt x="10477" y="408381"/>
                  </a:lnTo>
                  <a:lnTo>
                    <a:pt x="10477" y="397903"/>
                  </a:lnTo>
                  <a:close/>
                </a:path>
                <a:path w="10794" h="743584">
                  <a:moveTo>
                    <a:pt x="10477" y="376961"/>
                  </a:moveTo>
                  <a:lnTo>
                    <a:pt x="6972" y="376961"/>
                  </a:lnTo>
                  <a:lnTo>
                    <a:pt x="10477" y="387438"/>
                  </a:lnTo>
                  <a:lnTo>
                    <a:pt x="10477" y="376961"/>
                  </a:lnTo>
                  <a:close/>
                </a:path>
                <a:path w="10794" h="743584">
                  <a:moveTo>
                    <a:pt x="10477" y="356019"/>
                  </a:moveTo>
                  <a:lnTo>
                    <a:pt x="6972" y="356019"/>
                  </a:lnTo>
                  <a:lnTo>
                    <a:pt x="10477" y="366483"/>
                  </a:lnTo>
                  <a:lnTo>
                    <a:pt x="10477" y="356019"/>
                  </a:lnTo>
                  <a:close/>
                </a:path>
                <a:path w="10794" h="743584">
                  <a:moveTo>
                    <a:pt x="10477" y="335076"/>
                  </a:moveTo>
                  <a:lnTo>
                    <a:pt x="6972" y="335076"/>
                  </a:lnTo>
                  <a:lnTo>
                    <a:pt x="10477" y="345541"/>
                  </a:lnTo>
                  <a:lnTo>
                    <a:pt x="10477" y="335076"/>
                  </a:lnTo>
                  <a:close/>
                </a:path>
                <a:path w="10794" h="743584">
                  <a:moveTo>
                    <a:pt x="10477" y="314134"/>
                  </a:moveTo>
                  <a:lnTo>
                    <a:pt x="6972" y="314134"/>
                  </a:lnTo>
                  <a:lnTo>
                    <a:pt x="10477" y="324612"/>
                  </a:lnTo>
                  <a:lnTo>
                    <a:pt x="10477" y="314134"/>
                  </a:lnTo>
                  <a:close/>
                </a:path>
                <a:path w="10794" h="743584">
                  <a:moveTo>
                    <a:pt x="10477" y="293192"/>
                  </a:moveTo>
                  <a:lnTo>
                    <a:pt x="6972" y="293192"/>
                  </a:lnTo>
                  <a:lnTo>
                    <a:pt x="10477" y="303669"/>
                  </a:lnTo>
                  <a:lnTo>
                    <a:pt x="10477" y="293192"/>
                  </a:lnTo>
                  <a:close/>
                </a:path>
                <a:path w="10794" h="743584">
                  <a:moveTo>
                    <a:pt x="10477" y="272249"/>
                  </a:moveTo>
                  <a:lnTo>
                    <a:pt x="6972" y="272249"/>
                  </a:lnTo>
                  <a:lnTo>
                    <a:pt x="10477" y="282714"/>
                  </a:lnTo>
                  <a:lnTo>
                    <a:pt x="10477" y="272249"/>
                  </a:lnTo>
                  <a:close/>
                </a:path>
                <a:path w="10794" h="743584">
                  <a:moveTo>
                    <a:pt x="10477" y="251307"/>
                  </a:moveTo>
                  <a:lnTo>
                    <a:pt x="6972" y="251307"/>
                  </a:lnTo>
                  <a:lnTo>
                    <a:pt x="10477" y="261772"/>
                  </a:lnTo>
                  <a:lnTo>
                    <a:pt x="10477" y="251307"/>
                  </a:lnTo>
                  <a:close/>
                </a:path>
                <a:path w="10794" h="743584">
                  <a:moveTo>
                    <a:pt x="10477" y="230365"/>
                  </a:moveTo>
                  <a:lnTo>
                    <a:pt x="6972" y="230365"/>
                  </a:lnTo>
                  <a:lnTo>
                    <a:pt x="10477" y="240842"/>
                  </a:lnTo>
                  <a:lnTo>
                    <a:pt x="10477" y="230365"/>
                  </a:lnTo>
                  <a:close/>
                </a:path>
                <a:path w="10794" h="743584">
                  <a:moveTo>
                    <a:pt x="10477" y="209423"/>
                  </a:moveTo>
                  <a:lnTo>
                    <a:pt x="6972" y="209423"/>
                  </a:lnTo>
                  <a:lnTo>
                    <a:pt x="10477" y="219900"/>
                  </a:lnTo>
                  <a:lnTo>
                    <a:pt x="10477" y="209423"/>
                  </a:lnTo>
                  <a:close/>
                </a:path>
                <a:path w="10794" h="743584">
                  <a:moveTo>
                    <a:pt x="10477" y="188480"/>
                  </a:moveTo>
                  <a:lnTo>
                    <a:pt x="6972" y="188480"/>
                  </a:lnTo>
                  <a:lnTo>
                    <a:pt x="10477" y="198958"/>
                  </a:lnTo>
                  <a:lnTo>
                    <a:pt x="10477" y="188480"/>
                  </a:lnTo>
                  <a:close/>
                </a:path>
                <a:path w="10794" h="743584">
                  <a:moveTo>
                    <a:pt x="10477" y="167538"/>
                  </a:moveTo>
                  <a:lnTo>
                    <a:pt x="6972" y="167538"/>
                  </a:lnTo>
                  <a:lnTo>
                    <a:pt x="10477" y="178015"/>
                  </a:lnTo>
                  <a:lnTo>
                    <a:pt x="10477" y="167538"/>
                  </a:lnTo>
                  <a:close/>
                </a:path>
                <a:path w="10794" h="743584">
                  <a:moveTo>
                    <a:pt x="10477" y="146596"/>
                  </a:moveTo>
                  <a:lnTo>
                    <a:pt x="6972" y="146596"/>
                  </a:lnTo>
                  <a:lnTo>
                    <a:pt x="10477" y="157073"/>
                  </a:lnTo>
                  <a:lnTo>
                    <a:pt x="10477" y="146596"/>
                  </a:lnTo>
                  <a:close/>
                </a:path>
                <a:path w="10794" h="743584">
                  <a:moveTo>
                    <a:pt x="10477" y="125666"/>
                  </a:moveTo>
                  <a:lnTo>
                    <a:pt x="6972" y="125666"/>
                  </a:lnTo>
                  <a:lnTo>
                    <a:pt x="10477" y="136131"/>
                  </a:lnTo>
                  <a:lnTo>
                    <a:pt x="10477" y="125666"/>
                  </a:lnTo>
                  <a:close/>
                </a:path>
                <a:path w="10794" h="743584">
                  <a:moveTo>
                    <a:pt x="10477" y="104724"/>
                  </a:moveTo>
                  <a:lnTo>
                    <a:pt x="6972" y="104724"/>
                  </a:lnTo>
                  <a:lnTo>
                    <a:pt x="10477" y="115189"/>
                  </a:lnTo>
                  <a:lnTo>
                    <a:pt x="10477" y="104724"/>
                  </a:lnTo>
                  <a:close/>
                </a:path>
                <a:path w="10794" h="743584">
                  <a:moveTo>
                    <a:pt x="10477" y="83769"/>
                  </a:moveTo>
                  <a:lnTo>
                    <a:pt x="6972" y="83769"/>
                  </a:lnTo>
                  <a:lnTo>
                    <a:pt x="10477" y="94246"/>
                  </a:lnTo>
                  <a:lnTo>
                    <a:pt x="10477" y="83769"/>
                  </a:lnTo>
                  <a:close/>
                </a:path>
                <a:path w="10794" h="743584">
                  <a:moveTo>
                    <a:pt x="10477" y="62826"/>
                  </a:moveTo>
                  <a:lnTo>
                    <a:pt x="6972" y="62826"/>
                  </a:lnTo>
                  <a:lnTo>
                    <a:pt x="10477" y="73304"/>
                  </a:lnTo>
                  <a:lnTo>
                    <a:pt x="10477" y="62826"/>
                  </a:lnTo>
                  <a:close/>
                </a:path>
                <a:path w="10794" h="743584">
                  <a:moveTo>
                    <a:pt x="10477" y="41897"/>
                  </a:moveTo>
                  <a:lnTo>
                    <a:pt x="6972" y="41897"/>
                  </a:lnTo>
                  <a:lnTo>
                    <a:pt x="10477" y="52362"/>
                  </a:lnTo>
                  <a:lnTo>
                    <a:pt x="10477" y="41897"/>
                  </a:lnTo>
                  <a:close/>
                </a:path>
                <a:path w="10794" h="743584">
                  <a:moveTo>
                    <a:pt x="10477" y="20955"/>
                  </a:moveTo>
                  <a:lnTo>
                    <a:pt x="6972" y="20955"/>
                  </a:lnTo>
                  <a:lnTo>
                    <a:pt x="10477" y="31419"/>
                  </a:lnTo>
                  <a:lnTo>
                    <a:pt x="10477" y="20955"/>
                  </a:lnTo>
                  <a:close/>
                </a:path>
                <a:path w="10794" h="743584">
                  <a:moveTo>
                    <a:pt x="10477" y="0"/>
                  </a:moveTo>
                  <a:lnTo>
                    <a:pt x="6972" y="0"/>
                  </a:lnTo>
                  <a:lnTo>
                    <a:pt x="10477" y="10490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579907" y="10008635"/>
              <a:ext cx="10795" cy="199390"/>
            </a:xfrm>
            <a:custGeom>
              <a:avLst/>
              <a:gdLst/>
              <a:ahLst/>
              <a:cxnLst/>
              <a:rect l="l" t="t" r="r" b="b"/>
              <a:pathLst>
                <a:path w="10794" h="199390">
                  <a:moveTo>
                    <a:pt x="3492" y="188480"/>
                  </a:moveTo>
                  <a:lnTo>
                    <a:pt x="0" y="188480"/>
                  </a:lnTo>
                  <a:lnTo>
                    <a:pt x="3492" y="198945"/>
                  </a:lnTo>
                  <a:lnTo>
                    <a:pt x="3492" y="188480"/>
                  </a:lnTo>
                  <a:close/>
                </a:path>
                <a:path w="10794" h="199390">
                  <a:moveTo>
                    <a:pt x="3492" y="167538"/>
                  </a:moveTo>
                  <a:lnTo>
                    <a:pt x="0" y="167538"/>
                  </a:lnTo>
                  <a:lnTo>
                    <a:pt x="3492" y="178003"/>
                  </a:lnTo>
                  <a:lnTo>
                    <a:pt x="3492" y="167538"/>
                  </a:lnTo>
                  <a:close/>
                </a:path>
                <a:path w="10794" h="199390">
                  <a:moveTo>
                    <a:pt x="3492" y="146596"/>
                  </a:moveTo>
                  <a:lnTo>
                    <a:pt x="0" y="146596"/>
                  </a:lnTo>
                  <a:lnTo>
                    <a:pt x="3492" y="157060"/>
                  </a:lnTo>
                  <a:lnTo>
                    <a:pt x="3492" y="146596"/>
                  </a:lnTo>
                  <a:close/>
                </a:path>
                <a:path w="10794" h="199390">
                  <a:moveTo>
                    <a:pt x="3492" y="125653"/>
                  </a:moveTo>
                  <a:lnTo>
                    <a:pt x="0" y="125653"/>
                  </a:lnTo>
                  <a:lnTo>
                    <a:pt x="3492" y="136131"/>
                  </a:lnTo>
                  <a:lnTo>
                    <a:pt x="3492" y="125653"/>
                  </a:lnTo>
                  <a:close/>
                </a:path>
                <a:path w="10794" h="199390">
                  <a:moveTo>
                    <a:pt x="3492" y="104711"/>
                  </a:moveTo>
                  <a:lnTo>
                    <a:pt x="0" y="104711"/>
                  </a:lnTo>
                  <a:lnTo>
                    <a:pt x="3492" y="115176"/>
                  </a:lnTo>
                  <a:lnTo>
                    <a:pt x="3492" y="104711"/>
                  </a:lnTo>
                  <a:close/>
                </a:path>
                <a:path w="10794" h="199390">
                  <a:moveTo>
                    <a:pt x="3492" y="83769"/>
                  </a:moveTo>
                  <a:lnTo>
                    <a:pt x="0" y="83769"/>
                  </a:lnTo>
                  <a:lnTo>
                    <a:pt x="3492" y="94234"/>
                  </a:lnTo>
                  <a:lnTo>
                    <a:pt x="3492" y="83769"/>
                  </a:lnTo>
                  <a:close/>
                </a:path>
                <a:path w="10794" h="199390">
                  <a:moveTo>
                    <a:pt x="3492" y="62826"/>
                  </a:moveTo>
                  <a:lnTo>
                    <a:pt x="0" y="62826"/>
                  </a:lnTo>
                  <a:lnTo>
                    <a:pt x="3492" y="73304"/>
                  </a:lnTo>
                  <a:lnTo>
                    <a:pt x="3492" y="62826"/>
                  </a:lnTo>
                  <a:close/>
                </a:path>
                <a:path w="10794" h="199390">
                  <a:moveTo>
                    <a:pt x="3492" y="41884"/>
                  </a:moveTo>
                  <a:lnTo>
                    <a:pt x="0" y="41884"/>
                  </a:lnTo>
                  <a:lnTo>
                    <a:pt x="3492" y="52362"/>
                  </a:lnTo>
                  <a:lnTo>
                    <a:pt x="3492" y="41884"/>
                  </a:lnTo>
                  <a:close/>
                </a:path>
                <a:path w="10794" h="199390">
                  <a:moveTo>
                    <a:pt x="3492" y="20942"/>
                  </a:moveTo>
                  <a:lnTo>
                    <a:pt x="0" y="20942"/>
                  </a:lnTo>
                  <a:lnTo>
                    <a:pt x="3492" y="31419"/>
                  </a:lnTo>
                  <a:lnTo>
                    <a:pt x="3492" y="20942"/>
                  </a:lnTo>
                  <a:close/>
                </a:path>
                <a:path w="10794" h="199390">
                  <a:moveTo>
                    <a:pt x="3492" y="0"/>
                  </a:moveTo>
                  <a:lnTo>
                    <a:pt x="0" y="0"/>
                  </a:lnTo>
                  <a:lnTo>
                    <a:pt x="3492" y="10464"/>
                  </a:lnTo>
                  <a:lnTo>
                    <a:pt x="3492" y="0"/>
                  </a:lnTo>
                  <a:close/>
                </a:path>
                <a:path w="10794" h="199390">
                  <a:moveTo>
                    <a:pt x="10477" y="188480"/>
                  </a:moveTo>
                  <a:lnTo>
                    <a:pt x="6972" y="188480"/>
                  </a:lnTo>
                  <a:lnTo>
                    <a:pt x="10477" y="198945"/>
                  </a:lnTo>
                  <a:lnTo>
                    <a:pt x="10477" y="188480"/>
                  </a:lnTo>
                  <a:close/>
                </a:path>
                <a:path w="10794" h="199390">
                  <a:moveTo>
                    <a:pt x="10477" y="167538"/>
                  </a:moveTo>
                  <a:lnTo>
                    <a:pt x="6972" y="167538"/>
                  </a:lnTo>
                  <a:lnTo>
                    <a:pt x="10477" y="178003"/>
                  </a:lnTo>
                  <a:lnTo>
                    <a:pt x="10477" y="167538"/>
                  </a:lnTo>
                  <a:close/>
                </a:path>
                <a:path w="10794" h="199390">
                  <a:moveTo>
                    <a:pt x="10477" y="146596"/>
                  </a:moveTo>
                  <a:lnTo>
                    <a:pt x="6972" y="146596"/>
                  </a:lnTo>
                  <a:lnTo>
                    <a:pt x="10477" y="157060"/>
                  </a:lnTo>
                  <a:lnTo>
                    <a:pt x="10477" y="146596"/>
                  </a:lnTo>
                  <a:close/>
                </a:path>
                <a:path w="10794" h="199390">
                  <a:moveTo>
                    <a:pt x="10477" y="125653"/>
                  </a:moveTo>
                  <a:lnTo>
                    <a:pt x="6972" y="125653"/>
                  </a:lnTo>
                  <a:lnTo>
                    <a:pt x="10477" y="136131"/>
                  </a:lnTo>
                  <a:lnTo>
                    <a:pt x="10477" y="125653"/>
                  </a:lnTo>
                  <a:close/>
                </a:path>
                <a:path w="10794" h="199390">
                  <a:moveTo>
                    <a:pt x="10477" y="104711"/>
                  </a:moveTo>
                  <a:lnTo>
                    <a:pt x="6972" y="104711"/>
                  </a:lnTo>
                  <a:lnTo>
                    <a:pt x="10477" y="115176"/>
                  </a:lnTo>
                  <a:lnTo>
                    <a:pt x="10477" y="104711"/>
                  </a:lnTo>
                  <a:close/>
                </a:path>
                <a:path w="10794" h="199390">
                  <a:moveTo>
                    <a:pt x="10477" y="83769"/>
                  </a:moveTo>
                  <a:lnTo>
                    <a:pt x="6972" y="83769"/>
                  </a:lnTo>
                  <a:lnTo>
                    <a:pt x="10477" y="94234"/>
                  </a:lnTo>
                  <a:lnTo>
                    <a:pt x="10477" y="83769"/>
                  </a:lnTo>
                  <a:close/>
                </a:path>
                <a:path w="10794" h="199390">
                  <a:moveTo>
                    <a:pt x="10477" y="62826"/>
                  </a:moveTo>
                  <a:lnTo>
                    <a:pt x="6972" y="62826"/>
                  </a:lnTo>
                  <a:lnTo>
                    <a:pt x="10477" y="73304"/>
                  </a:lnTo>
                  <a:lnTo>
                    <a:pt x="10477" y="62826"/>
                  </a:lnTo>
                  <a:close/>
                </a:path>
                <a:path w="10794" h="199390">
                  <a:moveTo>
                    <a:pt x="10477" y="41884"/>
                  </a:moveTo>
                  <a:lnTo>
                    <a:pt x="6972" y="41884"/>
                  </a:lnTo>
                  <a:lnTo>
                    <a:pt x="10477" y="52362"/>
                  </a:lnTo>
                  <a:lnTo>
                    <a:pt x="10477" y="41884"/>
                  </a:lnTo>
                  <a:close/>
                </a:path>
                <a:path w="10794" h="199390">
                  <a:moveTo>
                    <a:pt x="10477" y="20942"/>
                  </a:moveTo>
                  <a:lnTo>
                    <a:pt x="6972" y="20942"/>
                  </a:lnTo>
                  <a:lnTo>
                    <a:pt x="10477" y="31419"/>
                  </a:lnTo>
                  <a:lnTo>
                    <a:pt x="10477" y="20942"/>
                  </a:lnTo>
                  <a:close/>
                </a:path>
                <a:path w="10794" h="199390">
                  <a:moveTo>
                    <a:pt x="10477" y="0"/>
                  </a:moveTo>
                  <a:lnTo>
                    <a:pt x="6972" y="0"/>
                  </a:lnTo>
                  <a:lnTo>
                    <a:pt x="10477" y="1046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8266920" y="2457992"/>
            <a:ext cx="11101705" cy="7613015"/>
            <a:chOff x="8266920" y="2457992"/>
            <a:chExt cx="11101705" cy="7613015"/>
          </a:xfrm>
        </p:grpSpPr>
        <p:sp>
          <p:nvSpPr>
            <p:cNvPr id="19" name="object 19"/>
            <p:cNvSpPr/>
            <p:nvPr/>
          </p:nvSpPr>
          <p:spPr>
            <a:xfrm>
              <a:off x="18248706" y="2928796"/>
              <a:ext cx="0" cy="5254625"/>
            </a:xfrm>
            <a:custGeom>
              <a:avLst/>
              <a:gdLst/>
              <a:ahLst/>
              <a:cxnLst/>
              <a:rect l="l" t="t" r="r" b="b"/>
              <a:pathLst>
                <a:path w="0" h="5254625">
                  <a:moveTo>
                    <a:pt x="0" y="3420622"/>
                  </a:moveTo>
                  <a:lnTo>
                    <a:pt x="0" y="5254457"/>
                  </a:lnTo>
                </a:path>
                <a:path w="0" h="5254625">
                  <a:moveTo>
                    <a:pt x="0" y="0"/>
                  </a:moveTo>
                  <a:lnTo>
                    <a:pt x="0" y="2015178"/>
                  </a:lnTo>
                </a:path>
              </a:pathLst>
            </a:custGeom>
            <a:ln w="12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792581" y="4943976"/>
              <a:ext cx="5575935" cy="3543935"/>
            </a:xfrm>
            <a:custGeom>
              <a:avLst/>
              <a:gdLst/>
              <a:ahLst/>
              <a:cxnLst/>
              <a:rect l="l" t="t" r="r" b="b"/>
              <a:pathLst>
                <a:path w="5575934" h="3543934">
                  <a:moveTo>
                    <a:pt x="3430549" y="2027885"/>
                  </a:moveTo>
                  <a:lnTo>
                    <a:pt x="0" y="2027885"/>
                  </a:lnTo>
                  <a:lnTo>
                    <a:pt x="0" y="3543846"/>
                  </a:lnTo>
                  <a:lnTo>
                    <a:pt x="3430549" y="3543846"/>
                  </a:lnTo>
                  <a:lnTo>
                    <a:pt x="3430549" y="2027885"/>
                  </a:lnTo>
                  <a:close/>
                </a:path>
                <a:path w="5575934" h="3543934">
                  <a:moveTo>
                    <a:pt x="5575655" y="0"/>
                  </a:moveTo>
                  <a:lnTo>
                    <a:pt x="2622893" y="0"/>
                  </a:lnTo>
                  <a:lnTo>
                    <a:pt x="2622893" y="1405445"/>
                  </a:lnTo>
                  <a:lnTo>
                    <a:pt x="5575655" y="1405445"/>
                  </a:lnTo>
                  <a:lnTo>
                    <a:pt x="5575655" y="0"/>
                  </a:lnTo>
                  <a:close/>
                </a:path>
              </a:pathLst>
            </a:custGeom>
            <a:solidFill>
              <a:srgbClr val="8484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4110" y="2457992"/>
              <a:ext cx="4142254" cy="190510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575411" y="3201330"/>
              <a:ext cx="384175" cy="15240"/>
            </a:xfrm>
            <a:custGeom>
              <a:avLst/>
              <a:gdLst/>
              <a:ahLst/>
              <a:cxnLst/>
              <a:rect l="l" t="t" r="r" b="b"/>
              <a:pathLst>
                <a:path w="384175" h="15239">
                  <a:moveTo>
                    <a:pt x="0" y="0"/>
                  </a:moveTo>
                  <a:lnTo>
                    <a:pt x="383841" y="15109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546428" y="3191887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8491" y="0"/>
                  </a:moveTo>
                  <a:lnTo>
                    <a:pt x="17400" y="1856"/>
                  </a:lnTo>
                  <a:lnTo>
                    <a:pt x="8343" y="6917"/>
                  </a:lnTo>
                  <a:lnTo>
                    <a:pt x="2238" y="14422"/>
                  </a:lnTo>
                  <a:lnTo>
                    <a:pt x="0" y="23611"/>
                  </a:lnTo>
                  <a:lnTo>
                    <a:pt x="2238" y="32805"/>
                  </a:lnTo>
                  <a:lnTo>
                    <a:pt x="8343" y="40310"/>
                  </a:lnTo>
                  <a:lnTo>
                    <a:pt x="17400" y="45369"/>
                  </a:lnTo>
                  <a:lnTo>
                    <a:pt x="28491" y="47223"/>
                  </a:lnTo>
                  <a:lnTo>
                    <a:pt x="39576" y="45369"/>
                  </a:lnTo>
                  <a:lnTo>
                    <a:pt x="48629" y="40310"/>
                  </a:lnTo>
                  <a:lnTo>
                    <a:pt x="54733" y="32805"/>
                  </a:lnTo>
                  <a:lnTo>
                    <a:pt x="56972" y="23611"/>
                  </a:lnTo>
                  <a:lnTo>
                    <a:pt x="54733" y="14422"/>
                  </a:lnTo>
                  <a:lnTo>
                    <a:pt x="48629" y="6917"/>
                  </a:lnTo>
                  <a:lnTo>
                    <a:pt x="39576" y="1856"/>
                  </a:lnTo>
                  <a:lnTo>
                    <a:pt x="28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546428" y="3191887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0" y="23611"/>
                  </a:moveTo>
                  <a:lnTo>
                    <a:pt x="2238" y="14422"/>
                  </a:lnTo>
                  <a:lnTo>
                    <a:pt x="8343" y="6917"/>
                  </a:lnTo>
                  <a:lnTo>
                    <a:pt x="17400" y="1856"/>
                  </a:lnTo>
                  <a:lnTo>
                    <a:pt x="28491" y="0"/>
                  </a:lnTo>
                  <a:lnTo>
                    <a:pt x="39576" y="1856"/>
                  </a:lnTo>
                  <a:lnTo>
                    <a:pt x="48629" y="6917"/>
                  </a:lnTo>
                  <a:lnTo>
                    <a:pt x="54733" y="14422"/>
                  </a:lnTo>
                  <a:lnTo>
                    <a:pt x="56972" y="23611"/>
                  </a:lnTo>
                  <a:lnTo>
                    <a:pt x="54733" y="32800"/>
                  </a:lnTo>
                  <a:lnTo>
                    <a:pt x="48629" y="40306"/>
                  </a:lnTo>
                  <a:lnTo>
                    <a:pt x="39576" y="45367"/>
                  </a:lnTo>
                  <a:lnTo>
                    <a:pt x="28491" y="47223"/>
                  </a:lnTo>
                  <a:lnTo>
                    <a:pt x="17400" y="45367"/>
                  </a:lnTo>
                  <a:lnTo>
                    <a:pt x="8343" y="40306"/>
                  </a:lnTo>
                  <a:lnTo>
                    <a:pt x="2238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228722" y="8112847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8480" y="0"/>
                  </a:moveTo>
                  <a:lnTo>
                    <a:pt x="17395" y="1854"/>
                  </a:lnTo>
                  <a:lnTo>
                    <a:pt x="8342" y="6913"/>
                  </a:lnTo>
                  <a:lnTo>
                    <a:pt x="2238" y="14418"/>
                  </a:lnTo>
                  <a:lnTo>
                    <a:pt x="0" y="23611"/>
                  </a:lnTo>
                  <a:lnTo>
                    <a:pt x="2238" y="32800"/>
                  </a:lnTo>
                  <a:lnTo>
                    <a:pt x="8342" y="40306"/>
                  </a:lnTo>
                  <a:lnTo>
                    <a:pt x="17395" y="45367"/>
                  </a:lnTo>
                  <a:lnTo>
                    <a:pt x="28480" y="47223"/>
                  </a:lnTo>
                  <a:lnTo>
                    <a:pt x="39571" y="45367"/>
                  </a:lnTo>
                  <a:lnTo>
                    <a:pt x="48628" y="40306"/>
                  </a:lnTo>
                  <a:lnTo>
                    <a:pt x="54733" y="32800"/>
                  </a:lnTo>
                  <a:lnTo>
                    <a:pt x="56972" y="23611"/>
                  </a:lnTo>
                  <a:lnTo>
                    <a:pt x="54733" y="14418"/>
                  </a:lnTo>
                  <a:lnTo>
                    <a:pt x="48628" y="6913"/>
                  </a:lnTo>
                  <a:lnTo>
                    <a:pt x="39571" y="1854"/>
                  </a:lnTo>
                  <a:lnTo>
                    <a:pt x="28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228722" y="8112847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0" y="23611"/>
                  </a:moveTo>
                  <a:lnTo>
                    <a:pt x="2238" y="14422"/>
                  </a:lnTo>
                  <a:lnTo>
                    <a:pt x="8343" y="6917"/>
                  </a:lnTo>
                  <a:lnTo>
                    <a:pt x="17400" y="1856"/>
                  </a:lnTo>
                  <a:lnTo>
                    <a:pt x="28491" y="0"/>
                  </a:lnTo>
                  <a:lnTo>
                    <a:pt x="39576" y="1856"/>
                  </a:lnTo>
                  <a:lnTo>
                    <a:pt x="48629" y="6917"/>
                  </a:lnTo>
                  <a:lnTo>
                    <a:pt x="54733" y="14422"/>
                  </a:lnTo>
                  <a:lnTo>
                    <a:pt x="56972" y="23611"/>
                  </a:lnTo>
                  <a:lnTo>
                    <a:pt x="54733" y="32800"/>
                  </a:lnTo>
                  <a:lnTo>
                    <a:pt x="48629" y="40306"/>
                  </a:lnTo>
                  <a:lnTo>
                    <a:pt x="39576" y="45367"/>
                  </a:lnTo>
                  <a:lnTo>
                    <a:pt x="28491" y="47223"/>
                  </a:lnTo>
                  <a:lnTo>
                    <a:pt x="17400" y="45367"/>
                  </a:lnTo>
                  <a:lnTo>
                    <a:pt x="8343" y="40306"/>
                  </a:lnTo>
                  <a:lnTo>
                    <a:pt x="2238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045747" y="2652564"/>
              <a:ext cx="1456690" cy="0"/>
            </a:xfrm>
            <a:custGeom>
              <a:avLst/>
              <a:gdLst/>
              <a:ahLst/>
              <a:cxnLst/>
              <a:rect l="l" t="t" r="r" b="b"/>
              <a:pathLst>
                <a:path w="1456690" h="0">
                  <a:moveTo>
                    <a:pt x="0" y="0"/>
                  </a:moveTo>
                  <a:lnTo>
                    <a:pt x="1456384" y="0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487138" y="2642176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8491" y="0"/>
                  </a:moveTo>
                  <a:lnTo>
                    <a:pt x="17400" y="1854"/>
                  </a:lnTo>
                  <a:lnTo>
                    <a:pt x="8343" y="6913"/>
                  </a:lnTo>
                  <a:lnTo>
                    <a:pt x="2238" y="14418"/>
                  </a:lnTo>
                  <a:lnTo>
                    <a:pt x="0" y="23611"/>
                  </a:lnTo>
                  <a:lnTo>
                    <a:pt x="2238" y="32800"/>
                  </a:lnTo>
                  <a:lnTo>
                    <a:pt x="8343" y="40306"/>
                  </a:lnTo>
                  <a:lnTo>
                    <a:pt x="17400" y="45367"/>
                  </a:lnTo>
                  <a:lnTo>
                    <a:pt x="28491" y="47223"/>
                  </a:lnTo>
                  <a:lnTo>
                    <a:pt x="39576" y="45367"/>
                  </a:lnTo>
                  <a:lnTo>
                    <a:pt x="48629" y="40306"/>
                  </a:lnTo>
                  <a:lnTo>
                    <a:pt x="54733" y="32800"/>
                  </a:lnTo>
                  <a:lnTo>
                    <a:pt x="56972" y="23611"/>
                  </a:lnTo>
                  <a:lnTo>
                    <a:pt x="54733" y="14418"/>
                  </a:lnTo>
                  <a:lnTo>
                    <a:pt x="48629" y="6913"/>
                  </a:lnTo>
                  <a:lnTo>
                    <a:pt x="39576" y="1854"/>
                  </a:lnTo>
                  <a:lnTo>
                    <a:pt x="28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487138" y="2642176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0" y="23611"/>
                  </a:moveTo>
                  <a:lnTo>
                    <a:pt x="2238" y="14422"/>
                  </a:lnTo>
                  <a:lnTo>
                    <a:pt x="8343" y="6917"/>
                  </a:lnTo>
                  <a:lnTo>
                    <a:pt x="17400" y="1856"/>
                  </a:lnTo>
                  <a:lnTo>
                    <a:pt x="28491" y="0"/>
                  </a:lnTo>
                  <a:lnTo>
                    <a:pt x="39576" y="1856"/>
                  </a:lnTo>
                  <a:lnTo>
                    <a:pt x="48629" y="6917"/>
                  </a:lnTo>
                  <a:lnTo>
                    <a:pt x="54733" y="14422"/>
                  </a:lnTo>
                  <a:lnTo>
                    <a:pt x="56972" y="23611"/>
                  </a:lnTo>
                  <a:lnTo>
                    <a:pt x="54733" y="32800"/>
                  </a:lnTo>
                  <a:lnTo>
                    <a:pt x="48629" y="40306"/>
                  </a:lnTo>
                  <a:lnTo>
                    <a:pt x="39576" y="45367"/>
                  </a:lnTo>
                  <a:lnTo>
                    <a:pt x="28491" y="47223"/>
                  </a:lnTo>
                  <a:lnTo>
                    <a:pt x="17400" y="45367"/>
                  </a:lnTo>
                  <a:lnTo>
                    <a:pt x="8343" y="40306"/>
                  </a:lnTo>
                  <a:lnTo>
                    <a:pt x="2238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017758" y="2642176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27988" y="0"/>
                  </a:moveTo>
                  <a:lnTo>
                    <a:pt x="17095" y="1854"/>
                  </a:lnTo>
                  <a:lnTo>
                    <a:pt x="8198" y="6913"/>
                  </a:lnTo>
                  <a:lnTo>
                    <a:pt x="2199" y="14418"/>
                  </a:lnTo>
                  <a:lnTo>
                    <a:pt x="0" y="23611"/>
                  </a:lnTo>
                  <a:lnTo>
                    <a:pt x="2199" y="32800"/>
                  </a:lnTo>
                  <a:lnTo>
                    <a:pt x="8198" y="40306"/>
                  </a:lnTo>
                  <a:lnTo>
                    <a:pt x="17095" y="45367"/>
                  </a:lnTo>
                  <a:lnTo>
                    <a:pt x="27988" y="47223"/>
                  </a:lnTo>
                  <a:lnTo>
                    <a:pt x="38881" y="45367"/>
                  </a:lnTo>
                  <a:lnTo>
                    <a:pt x="47778" y="40306"/>
                  </a:lnTo>
                  <a:lnTo>
                    <a:pt x="53777" y="32800"/>
                  </a:lnTo>
                  <a:lnTo>
                    <a:pt x="55977" y="23611"/>
                  </a:lnTo>
                  <a:lnTo>
                    <a:pt x="53777" y="14418"/>
                  </a:lnTo>
                  <a:lnTo>
                    <a:pt x="47778" y="6913"/>
                  </a:lnTo>
                  <a:lnTo>
                    <a:pt x="38881" y="1854"/>
                  </a:lnTo>
                  <a:lnTo>
                    <a:pt x="27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017758" y="2642176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0" y="23611"/>
                  </a:moveTo>
                  <a:lnTo>
                    <a:pt x="2199" y="14422"/>
                  </a:lnTo>
                  <a:lnTo>
                    <a:pt x="8198" y="6917"/>
                  </a:lnTo>
                  <a:lnTo>
                    <a:pt x="17095" y="1856"/>
                  </a:lnTo>
                  <a:lnTo>
                    <a:pt x="27988" y="0"/>
                  </a:lnTo>
                  <a:lnTo>
                    <a:pt x="38881" y="1856"/>
                  </a:lnTo>
                  <a:lnTo>
                    <a:pt x="47778" y="6917"/>
                  </a:lnTo>
                  <a:lnTo>
                    <a:pt x="53777" y="14422"/>
                  </a:lnTo>
                  <a:lnTo>
                    <a:pt x="55977" y="23611"/>
                  </a:lnTo>
                  <a:lnTo>
                    <a:pt x="53777" y="32800"/>
                  </a:lnTo>
                  <a:lnTo>
                    <a:pt x="47778" y="40306"/>
                  </a:lnTo>
                  <a:lnTo>
                    <a:pt x="38881" y="45367"/>
                  </a:lnTo>
                  <a:lnTo>
                    <a:pt x="27988" y="47223"/>
                  </a:lnTo>
                  <a:lnTo>
                    <a:pt x="17095" y="45367"/>
                  </a:lnTo>
                  <a:lnTo>
                    <a:pt x="8198" y="40306"/>
                  </a:lnTo>
                  <a:lnTo>
                    <a:pt x="2199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266920" y="3228718"/>
              <a:ext cx="3164840" cy="1446530"/>
            </a:xfrm>
            <a:custGeom>
              <a:avLst/>
              <a:gdLst/>
              <a:ahLst/>
              <a:cxnLst/>
              <a:rect l="l" t="t" r="r" b="b"/>
              <a:pathLst>
                <a:path w="3164840" h="1446529">
                  <a:moveTo>
                    <a:pt x="3164668" y="0"/>
                  </a:moveTo>
                  <a:lnTo>
                    <a:pt x="0" y="0"/>
                  </a:lnTo>
                  <a:lnTo>
                    <a:pt x="0" y="1446060"/>
                  </a:lnTo>
                  <a:lnTo>
                    <a:pt x="3164668" y="1446060"/>
                  </a:lnTo>
                  <a:lnTo>
                    <a:pt x="3164668" y="0"/>
                  </a:lnTo>
                  <a:close/>
                </a:path>
              </a:pathLst>
            </a:custGeom>
            <a:solidFill>
              <a:srgbClr val="8484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045747" y="2680899"/>
              <a:ext cx="0" cy="520700"/>
            </a:xfrm>
            <a:custGeom>
              <a:avLst/>
              <a:gdLst/>
              <a:ahLst/>
              <a:cxnLst/>
              <a:rect l="l" t="t" r="r" b="b"/>
              <a:pathLst>
                <a:path w="0" h="520700">
                  <a:moveTo>
                    <a:pt x="0" y="0"/>
                  </a:moveTo>
                  <a:lnTo>
                    <a:pt x="0" y="520434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1912" y="3249500"/>
              <a:ext cx="3135678" cy="138844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012764" y="3191887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8480" y="0"/>
                  </a:moveTo>
                  <a:lnTo>
                    <a:pt x="17395" y="1856"/>
                  </a:lnTo>
                  <a:lnTo>
                    <a:pt x="8342" y="6917"/>
                  </a:lnTo>
                  <a:lnTo>
                    <a:pt x="2238" y="14422"/>
                  </a:lnTo>
                  <a:lnTo>
                    <a:pt x="0" y="23611"/>
                  </a:lnTo>
                  <a:lnTo>
                    <a:pt x="2238" y="32805"/>
                  </a:lnTo>
                  <a:lnTo>
                    <a:pt x="8342" y="40310"/>
                  </a:lnTo>
                  <a:lnTo>
                    <a:pt x="17395" y="45369"/>
                  </a:lnTo>
                  <a:lnTo>
                    <a:pt x="28480" y="47223"/>
                  </a:lnTo>
                  <a:lnTo>
                    <a:pt x="39571" y="45369"/>
                  </a:lnTo>
                  <a:lnTo>
                    <a:pt x="48628" y="40310"/>
                  </a:lnTo>
                  <a:lnTo>
                    <a:pt x="54733" y="32805"/>
                  </a:lnTo>
                  <a:lnTo>
                    <a:pt x="56972" y="23611"/>
                  </a:lnTo>
                  <a:lnTo>
                    <a:pt x="54733" y="14422"/>
                  </a:lnTo>
                  <a:lnTo>
                    <a:pt x="48628" y="6917"/>
                  </a:lnTo>
                  <a:lnTo>
                    <a:pt x="39571" y="1856"/>
                  </a:lnTo>
                  <a:lnTo>
                    <a:pt x="28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012764" y="3191887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0" y="23611"/>
                  </a:moveTo>
                  <a:lnTo>
                    <a:pt x="2238" y="14422"/>
                  </a:lnTo>
                  <a:lnTo>
                    <a:pt x="8343" y="6917"/>
                  </a:lnTo>
                  <a:lnTo>
                    <a:pt x="17400" y="1856"/>
                  </a:lnTo>
                  <a:lnTo>
                    <a:pt x="28491" y="0"/>
                  </a:lnTo>
                  <a:lnTo>
                    <a:pt x="39576" y="1856"/>
                  </a:lnTo>
                  <a:lnTo>
                    <a:pt x="48629" y="6917"/>
                  </a:lnTo>
                  <a:lnTo>
                    <a:pt x="54733" y="14422"/>
                  </a:lnTo>
                  <a:lnTo>
                    <a:pt x="56972" y="23611"/>
                  </a:lnTo>
                  <a:lnTo>
                    <a:pt x="54733" y="32800"/>
                  </a:lnTo>
                  <a:lnTo>
                    <a:pt x="48629" y="40306"/>
                  </a:lnTo>
                  <a:lnTo>
                    <a:pt x="39576" y="45367"/>
                  </a:lnTo>
                  <a:lnTo>
                    <a:pt x="28491" y="47223"/>
                  </a:lnTo>
                  <a:lnTo>
                    <a:pt x="17400" y="45367"/>
                  </a:lnTo>
                  <a:lnTo>
                    <a:pt x="8343" y="40306"/>
                  </a:lnTo>
                  <a:lnTo>
                    <a:pt x="2238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129285" y="6809406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0" y="23611"/>
                  </a:moveTo>
                  <a:lnTo>
                    <a:pt x="2199" y="14422"/>
                  </a:lnTo>
                  <a:lnTo>
                    <a:pt x="8198" y="6917"/>
                  </a:lnTo>
                  <a:lnTo>
                    <a:pt x="17095" y="1856"/>
                  </a:lnTo>
                  <a:lnTo>
                    <a:pt x="27988" y="0"/>
                  </a:lnTo>
                  <a:lnTo>
                    <a:pt x="38881" y="1856"/>
                  </a:lnTo>
                  <a:lnTo>
                    <a:pt x="47778" y="6917"/>
                  </a:lnTo>
                  <a:lnTo>
                    <a:pt x="53777" y="14422"/>
                  </a:lnTo>
                  <a:lnTo>
                    <a:pt x="55977" y="23611"/>
                  </a:lnTo>
                  <a:lnTo>
                    <a:pt x="53777" y="32800"/>
                  </a:lnTo>
                  <a:lnTo>
                    <a:pt x="47778" y="40306"/>
                  </a:lnTo>
                  <a:lnTo>
                    <a:pt x="38881" y="45367"/>
                  </a:lnTo>
                  <a:lnTo>
                    <a:pt x="27988" y="47223"/>
                  </a:lnTo>
                  <a:lnTo>
                    <a:pt x="17095" y="45367"/>
                  </a:lnTo>
                  <a:lnTo>
                    <a:pt x="8198" y="40306"/>
                  </a:lnTo>
                  <a:lnTo>
                    <a:pt x="2199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1728460" y="2962367"/>
              <a:ext cx="793115" cy="0"/>
            </a:xfrm>
            <a:custGeom>
              <a:avLst/>
              <a:gdLst/>
              <a:ahLst/>
              <a:cxnLst/>
              <a:rect l="l" t="t" r="r" b="b"/>
              <a:pathLst>
                <a:path w="793115" h="0">
                  <a:moveTo>
                    <a:pt x="0" y="0"/>
                  </a:moveTo>
                  <a:lnTo>
                    <a:pt x="792666" y="0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487138" y="296236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8491" y="0"/>
                  </a:moveTo>
                  <a:lnTo>
                    <a:pt x="17400" y="1856"/>
                  </a:lnTo>
                  <a:lnTo>
                    <a:pt x="8343" y="6917"/>
                  </a:lnTo>
                  <a:lnTo>
                    <a:pt x="2238" y="14422"/>
                  </a:lnTo>
                  <a:lnTo>
                    <a:pt x="0" y="23611"/>
                  </a:lnTo>
                  <a:lnTo>
                    <a:pt x="2238" y="32800"/>
                  </a:lnTo>
                  <a:lnTo>
                    <a:pt x="8343" y="40306"/>
                  </a:lnTo>
                  <a:lnTo>
                    <a:pt x="17400" y="45367"/>
                  </a:lnTo>
                  <a:lnTo>
                    <a:pt x="28491" y="47223"/>
                  </a:lnTo>
                  <a:lnTo>
                    <a:pt x="39576" y="45367"/>
                  </a:lnTo>
                  <a:lnTo>
                    <a:pt x="48629" y="40306"/>
                  </a:lnTo>
                  <a:lnTo>
                    <a:pt x="54733" y="32800"/>
                  </a:lnTo>
                  <a:lnTo>
                    <a:pt x="56972" y="23611"/>
                  </a:lnTo>
                  <a:lnTo>
                    <a:pt x="54733" y="14422"/>
                  </a:lnTo>
                  <a:lnTo>
                    <a:pt x="48629" y="6917"/>
                  </a:lnTo>
                  <a:lnTo>
                    <a:pt x="39576" y="1856"/>
                  </a:lnTo>
                  <a:lnTo>
                    <a:pt x="28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487138" y="296236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0" y="23611"/>
                  </a:moveTo>
                  <a:lnTo>
                    <a:pt x="2238" y="14422"/>
                  </a:lnTo>
                  <a:lnTo>
                    <a:pt x="8343" y="6917"/>
                  </a:lnTo>
                  <a:lnTo>
                    <a:pt x="17400" y="1856"/>
                  </a:lnTo>
                  <a:lnTo>
                    <a:pt x="28491" y="0"/>
                  </a:lnTo>
                  <a:lnTo>
                    <a:pt x="39576" y="1856"/>
                  </a:lnTo>
                  <a:lnTo>
                    <a:pt x="48629" y="6917"/>
                  </a:lnTo>
                  <a:lnTo>
                    <a:pt x="54733" y="14422"/>
                  </a:lnTo>
                  <a:lnTo>
                    <a:pt x="56972" y="23611"/>
                  </a:lnTo>
                  <a:lnTo>
                    <a:pt x="54733" y="32800"/>
                  </a:lnTo>
                  <a:lnTo>
                    <a:pt x="48629" y="40306"/>
                  </a:lnTo>
                  <a:lnTo>
                    <a:pt x="39576" y="45367"/>
                  </a:lnTo>
                  <a:lnTo>
                    <a:pt x="28491" y="47223"/>
                  </a:lnTo>
                  <a:lnTo>
                    <a:pt x="17400" y="45367"/>
                  </a:lnTo>
                  <a:lnTo>
                    <a:pt x="8343" y="40306"/>
                  </a:lnTo>
                  <a:lnTo>
                    <a:pt x="2238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9757" y="4942090"/>
              <a:ext cx="3193651" cy="162930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751453" y="2971813"/>
              <a:ext cx="0" cy="1945005"/>
            </a:xfrm>
            <a:custGeom>
              <a:avLst/>
              <a:gdLst/>
              <a:ahLst/>
              <a:cxnLst/>
              <a:rect l="l" t="t" r="r" b="b"/>
              <a:pathLst>
                <a:path w="0" h="1945004">
                  <a:moveTo>
                    <a:pt x="0" y="0"/>
                  </a:moveTo>
                  <a:lnTo>
                    <a:pt x="0" y="1944768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723465" y="2962368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27988" y="0"/>
                  </a:moveTo>
                  <a:lnTo>
                    <a:pt x="17090" y="1856"/>
                  </a:lnTo>
                  <a:lnTo>
                    <a:pt x="8194" y="6917"/>
                  </a:lnTo>
                  <a:lnTo>
                    <a:pt x="2198" y="14422"/>
                  </a:lnTo>
                  <a:lnTo>
                    <a:pt x="0" y="23611"/>
                  </a:lnTo>
                  <a:lnTo>
                    <a:pt x="2198" y="32800"/>
                  </a:lnTo>
                  <a:lnTo>
                    <a:pt x="8194" y="40306"/>
                  </a:lnTo>
                  <a:lnTo>
                    <a:pt x="17090" y="45367"/>
                  </a:lnTo>
                  <a:lnTo>
                    <a:pt x="27988" y="47223"/>
                  </a:lnTo>
                  <a:lnTo>
                    <a:pt x="38880" y="45367"/>
                  </a:lnTo>
                  <a:lnTo>
                    <a:pt x="47773" y="40306"/>
                  </a:lnTo>
                  <a:lnTo>
                    <a:pt x="53768" y="32800"/>
                  </a:lnTo>
                  <a:lnTo>
                    <a:pt x="55966" y="23611"/>
                  </a:lnTo>
                  <a:lnTo>
                    <a:pt x="53768" y="14422"/>
                  </a:lnTo>
                  <a:lnTo>
                    <a:pt x="47773" y="6917"/>
                  </a:lnTo>
                  <a:lnTo>
                    <a:pt x="38880" y="1856"/>
                  </a:lnTo>
                  <a:lnTo>
                    <a:pt x="27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723465" y="2962368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0" y="23611"/>
                  </a:moveTo>
                  <a:lnTo>
                    <a:pt x="2199" y="14422"/>
                  </a:lnTo>
                  <a:lnTo>
                    <a:pt x="8198" y="6917"/>
                  </a:lnTo>
                  <a:lnTo>
                    <a:pt x="17095" y="1856"/>
                  </a:lnTo>
                  <a:lnTo>
                    <a:pt x="27988" y="0"/>
                  </a:lnTo>
                  <a:lnTo>
                    <a:pt x="38881" y="1856"/>
                  </a:lnTo>
                  <a:lnTo>
                    <a:pt x="47778" y="6917"/>
                  </a:lnTo>
                  <a:lnTo>
                    <a:pt x="53777" y="14422"/>
                  </a:lnTo>
                  <a:lnTo>
                    <a:pt x="55977" y="23611"/>
                  </a:lnTo>
                  <a:lnTo>
                    <a:pt x="53777" y="32800"/>
                  </a:lnTo>
                  <a:lnTo>
                    <a:pt x="47778" y="40306"/>
                  </a:lnTo>
                  <a:lnTo>
                    <a:pt x="38881" y="45367"/>
                  </a:lnTo>
                  <a:lnTo>
                    <a:pt x="27988" y="47223"/>
                  </a:lnTo>
                  <a:lnTo>
                    <a:pt x="17095" y="45367"/>
                  </a:lnTo>
                  <a:lnTo>
                    <a:pt x="8198" y="40306"/>
                  </a:lnTo>
                  <a:lnTo>
                    <a:pt x="2199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727454" y="4887302"/>
              <a:ext cx="57150" cy="46355"/>
            </a:xfrm>
            <a:custGeom>
              <a:avLst/>
              <a:gdLst/>
              <a:ahLst/>
              <a:cxnLst/>
              <a:rect l="l" t="t" r="r" b="b"/>
              <a:pathLst>
                <a:path w="57150" h="46354">
                  <a:moveTo>
                    <a:pt x="28491" y="0"/>
                  </a:moveTo>
                  <a:lnTo>
                    <a:pt x="17404" y="1817"/>
                  </a:lnTo>
                  <a:lnTo>
                    <a:pt x="8347" y="6775"/>
                  </a:lnTo>
                  <a:lnTo>
                    <a:pt x="2240" y="14131"/>
                  </a:lnTo>
                  <a:lnTo>
                    <a:pt x="0" y="23140"/>
                  </a:lnTo>
                  <a:lnTo>
                    <a:pt x="2240" y="32150"/>
                  </a:lnTo>
                  <a:lnTo>
                    <a:pt x="8347" y="39505"/>
                  </a:lnTo>
                  <a:lnTo>
                    <a:pt x="17404" y="44463"/>
                  </a:lnTo>
                  <a:lnTo>
                    <a:pt x="28491" y="46281"/>
                  </a:lnTo>
                  <a:lnTo>
                    <a:pt x="39582" y="44463"/>
                  </a:lnTo>
                  <a:lnTo>
                    <a:pt x="48638" y="39505"/>
                  </a:lnTo>
                  <a:lnTo>
                    <a:pt x="54743" y="32150"/>
                  </a:lnTo>
                  <a:lnTo>
                    <a:pt x="56982" y="23140"/>
                  </a:lnTo>
                  <a:lnTo>
                    <a:pt x="54743" y="14131"/>
                  </a:lnTo>
                  <a:lnTo>
                    <a:pt x="48638" y="6775"/>
                  </a:lnTo>
                  <a:lnTo>
                    <a:pt x="39582" y="1817"/>
                  </a:lnTo>
                  <a:lnTo>
                    <a:pt x="28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727454" y="4887302"/>
              <a:ext cx="57150" cy="46355"/>
            </a:xfrm>
            <a:custGeom>
              <a:avLst/>
              <a:gdLst/>
              <a:ahLst/>
              <a:cxnLst/>
              <a:rect l="l" t="t" r="r" b="b"/>
              <a:pathLst>
                <a:path w="57150" h="46354">
                  <a:moveTo>
                    <a:pt x="0" y="23140"/>
                  </a:moveTo>
                  <a:lnTo>
                    <a:pt x="2238" y="14131"/>
                  </a:lnTo>
                  <a:lnTo>
                    <a:pt x="8343" y="6775"/>
                  </a:lnTo>
                  <a:lnTo>
                    <a:pt x="17400" y="1817"/>
                  </a:lnTo>
                  <a:lnTo>
                    <a:pt x="28491" y="0"/>
                  </a:lnTo>
                  <a:lnTo>
                    <a:pt x="39576" y="1817"/>
                  </a:lnTo>
                  <a:lnTo>
                    <a:pt x="48629" y="6775"/>
                  </a:lnTo>
                  <a:lnTo>
                    <a:pt x="54733" y="14131"/>
                  </a:lnTo>
                  <a:lnTo>
                    <a:pt x="56972" y="23140"/>
                  </a:lnTo>
                  <a:lnTo>
                    <a:pt x="54733" y="32150"/>
                  </a:lnTo>
                  <a:lnTo>
                    <a:pt x="48629" y="39505"/>
                  </a:lnTo>
                  <a:lnTo>
                    <a:pt x="39576" y="44463"/>
                  </a:lnTo>
                  <a:lnTo>
                    <a:pt x="28491" y="46281"/>
                  </a:lnTo>
                  <a:lnTo>
                    <a:pt x="17400" y="44463"/>
                  </a:lnTo>
                  <a:lnTo>
                    <a:pt x="8343" y="39505"/>
                  </a:lnTo>
                  <a:lnTo>
                    <a:pt x="2238" y="32150"/>
                  </a:lnTo>
                  <a:lnTo>
                    <a:pt x="0" y="23140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2119295" y="4059901"/>
              <a:ext cx="30480" cy="2748915"/>
            </a:xfrm>
            <a:custGeom>
              <a:avLst/>
              <a:gdLst/>
              <a:ahLst/>
              <a:cxnLst/>
              <a:rect l="l" t="t" r="r" b="b"/>
              <a:pathLst>
                <a:path w="30479" h="2748915">
                  <a:moveTo>
                    <a:pt x="0" y="0"/>
                  </a:moveTo>
                  <a:lnTo>
                    <a:pt x="29988" y="2748555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546109" y="4369709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0" y="23632"/>
                  </a:moveTo>
                  <a:lnTo>
                    <a:pt x="2199" y="14431"/>
                  </a:lnTo>
                  <a:lnTo>
                    <a:pt x="8198" y="6919"/>
                  </a:lnTo>
                  <a:lnTo>
                    <a:pt x="17095" y="1856"/>
                  </a:lnTo>
                  <a:lnTo>
                    <a:pt x="27988" y="0"/>
                  </a:lnTo>
                  <a:lnTo>
                    <a:pt x="38881" y="1856"/>
                  </a:lnTo>
                  <a:lnTo>
                    <a:pt x="47778" y="6919"/>
                  </a:lnTo>
                  <a:lnTo>
                    <a:pt x="53777" y="14431"/>
                  </a:lnTo>
                  <a:lnTo>
                    <a:pt x="55977" y="23632"/>
                  </a:lnTo>
                  <a:lnTo>
                    <a:pt x="53777" y="32833"/>
                  </a:lnTo>
                  <a:lnTo>
                    <a:pt x="47778" y="40345"/>
                  </a:lnTo>
                  <a:lnTo>
                    <a:pt x="38881" y="45409"/>
                  </a:lnTo>
                  <a:lnTo>
                    <a:pt x="27988" y="47265"/>
                  </a:lnTo>
                  <a:lnTo>
                    <a:pt x="17095" y="45409"/>
                  </a:lnTo>
                  <a:lnTo>
                    <a:pt x="8198" y="40345"/>
                  </a:lnTo>
                  <a:lnTo>
                    <a:pt x="2199" y="32833"/>
                  </a:lnTo>
                  <a:lnTo>
                    <a:pt x="0" y="23632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2222" y="8587937"/>
              <a:ext cx="3165673" cy="148289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2565669" y="4402367"/>
              <a:ext cx="17145" cy="4142740"/>
            </a:xfrm>
            <a:custGeom>
              <a:avLst/>
              <a:gdLst/>
              <a:ahLst/>
              <a:cxnLst/>
              <a:rect l="l" t="t" r="r" b="b"/>
              <a:pathLst>
                <a:path w="17145" h="4142740">
                  <a:moveTo>
                    <a:pt x="16879" y="0"/>
                  </a:moveTo>
                  <a:lnTo>
                    <a:pt x="0" y="4142156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546109" y="8545382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27988" y="0"/>
                  </a:moveTo>
                  <a:lnTo>
                    <a:pt x="17095" y="1858"/>
                  </a:lnTo>
                  <a:lnTo>
                    <a:pt x="8198" y="6925"/>
                  </a:lnTo>
                  <a:lnTo>
                    <a:pt x="2199" y="14440"/>
                  </a:lnTo>
                  <a:lnTo>
                    <a:pt x="0" y="23643"/>
                  </a:lnTo>
                  <a:lnTo>
                    <a:pt x="2199" y="32844"/>
                  </a:lnTo>
                  <a:lnTo>
                    <a:pt x="8198" y="40356"/>
                  </a:lnTo>
                  <a:lnTo>
                    <a:pt x="17095" y="45419"/>
                  </a:lnTo>
                  <a:lnTo>
                    <a:pt x="27988" y="47276"/>
                  </a:lnTo>
                  <a:lnTo>
                    <a:pt x="38886" y="45419"/>
                  </a:lnTo>
                  <a:lnTo>
                    <a:pt x="47782" y="40356"/>
                  </a:lnTo>
                  <a:lnTo>
                    <a:pt x="53778" y="32844"/>
                  </a:lnTo>
                  <a:lnTo>
                    <a:pt x="55977" y="23643"/>
                  </a:lnTo>
                  <a:lnTo>
                    <a:pt x="53778" y="14440"/>
                  </a:lnTo>
                  <a:lnTo>
                    <a:pt x="47782" y="6925"/>
                  </a:lnTo>
                  <a:lnTo>
                    <a:pt x="38886" y="1858"/>
                  </a:lnTo>
                  <a:lnTo>
                    <a:pt x="27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2546109" y="8545393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0" y="23632"/>
                  </a:moveTo>
                  <a:lnTo>
                    <a:pt x="2199" y="14431"/>
                  </a:lnTo>
                  <a:lnTo>
                    <a:pt x="8198" y="6919"/>
                  </a:lnTo>
                  <a:lnTo>
                    <a:pt x="17095" y="1856"/>
                  </a:lnTo>
                  <a:lnTo>
                    <a:pt x="27988" y="0"/>
                  </a:lnTo>
                  <a:lnTo>
                    <a:pt x="38881" y="1856"/>
                  </a:lnTo>
                  <a:lnTo>
                    <a:pt x="47778" y="6919"/>
                  </a:lnTo>
                  <a:lnTo>
                    <a:pt x="53777" y="14431"/>
                  </a:lnTo>
                  <a:lnTo>
                    <a:pt x="55977" y="23632"/>
                  </a:lnTo>
                  <a:lnTo>
                    <a:pt x="53777" y="32833"/>
                  </a:lnTo>
                  <a:lnTo>
                    <a:pt x="47778" y="40345"/>
                  </a:lnTo>
                  <a:lnTo>
                    <a:pt x="38881" y="45409"/>
                  </a:lnTo>
                  <a:lnTo>
                    <a:pt x="27988" y="47265"/>
                  </a:lnTo>
                  <a:lnTo>
                    <a:pt x="17095" y="45409"/>
                  </a:lnTo>
                  <a:lnTo>
                    <a:pt x="8198" y="40345"/>
                  </a:lnTo>
                  <a:lnTo>
                    <a:pt x="2199" y="32833"/>
                  </a:lnTo>
                  <a:lnTo>
                    <a:pt x="0" y="23632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34991" y="5254719"/>
              <a:ext cx="3194656" cy="140536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8573420" y="2902394"/>
            <a:ext cx="66103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2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950" spc="24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385">
                <a:solidFill>
                  <a:srgbClr val="040000"/>
                </a:solidFill>
                <a:latin typeface="Microsoft YaHei"/>
                <a:cs typeface="Microsoft YaHei"/>
              </a:rPr>
              <a:t>RT¶…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033176" y="4679094"/>
            <a:ext cx="66103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2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950" spc="254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380">
                <a:solidFill>
                  <a:srgbClr val="040000"/>
                </a:solidFill>
                <a:latin typeface="Microsoft YaHei"/>
                <a:cs typeface="Microsoft YaHei"/>
              </a:rPr>
              <a:t>æEÈÉ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634666" y="6601548"/>
            <a:ext cx="91186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2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950" spc="250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505">
                <a:solidFill>
                  <a:srgbClr val="040000"/>
                </a:solidFill>
                <a:latin typeface="Microsoft YaHei"/>
                <a:cs typeface="Microsoft YaHei"/>
              </a:rPr>
              <a:t>¨JçÉSè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187311" y="8282754"/>
            <a:ext cx="66103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2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950" spc="250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550">
                <a:solidFill>
                  <a:srgbClr val="040000"/>
                </a:solidFill>
                <a:latin typeface="Microsoft YaHei"/>
                <a:cs typeface="Microsoft YaHei"/>
              </a:rPr>
              <a:t>ç;D)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195856" y="4950499"/>
            <a:ext cx="66103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2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950" spc="250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440">
                <a:solidFill>
                  <a:srgbClr val="040000"/>
                </a:solidFill>
                <a:latin typeface="Microsoft YaHei"/>
                <a:cs typeface="Microsoft YaHei"/>
              </a:rPr>
              <a:t>™ÍŸé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182464" y="6729712"/>
            <a:ext cx="66103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2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950" spc="254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395">
                <a:solidFill>
                  <a:srgbClr val="040000"/>
                </a:solidFill>
                <a:latin typeface="Microsoft YaHei"/>
                <a:cs typeface="Microsoft YaHei"/>
              </a:rPr>
              <a:t>êÚŸé</a:t>
            </a:r>
            <a:endParaRPr sz="950">
              <a:latin typeface="Microsoft YaHei"/>
              <a:cs typeface="Microsoft YaHe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776706" y="2894794"/>
            <a:ext cx="10659110" cy="7216775"/>
            <a:chOff x="8776706" y="2894794"/>
            <a:chExt cx="10659110" cy="7216775"/>
          </a:xfrm>
        </p:grpSpPr>
        <p:sp>
          <p:nvSpPr>
            <p:cNvPr id="61" name="object 61"/>
            <p:cNvSpPr/>
            <p:nvPr/>
          </p:nvSpPr>
          <p:spPr>
            <a:xfrm>
              <a:off x="8776706" y="6872691"/>
              <a:ext cx="3389629" cy="1629410"/>
            </a:xfrm>
            <a:custGeom>
              <a:avLst/>
              <a:gdLst/>
              <a:ahLst/>
              <a:cxnLst/>
              <a:rect l="l" t="t" r="r" b="b"/>
              <a:pathLst>
                <a:path w="3389629" h="1629409">
                  <a:moveTo>
                    <a:pt x="3389572" y="0"/>
                  </a:moveTo>
                  <a:lnTo>
                    <a:pt x="0" y="0"/>
                  </a:lnTo>
                  <a:lnTo>
                    <a:pt x="0" y="1629301"/>
                  </a:lnTo>
                  <a:lnTo>
                    <a:pt x="3389572" y="1629301"/>
                  </a:lnTo>
                  <a:lnTo>
                    <a:pt x="3389572" y="0"/>
                  </a:lnTo>
                  <a:close/>
                </a:path>
              </a:pathLst>
            </a:custGeom>
            <a:solidFill>
              <a:srgbClr val="8484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4112450" y="4363094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0" y="23611"/>
                  </a:moveTo>
                  <a:lnTo>
                    <a:pt x="2238" y="14422"/>
                  </a:lnTo>
                  <a:lnTo>
                    <a:pt x="8343" y="6917"/>
                  </a:lnTo>
                  <a:lnTo>
                    <a:pt x="17400" y="1856"/>
                  </a:lnTo>
                  <a:lnTo>
                    <a:pt x="28491" y="0"/>
                  </a:lnTo>
                  <a:lnTo>
                    <a:pt x="39576" y="1856"/>
                  </a:lnTo>
                  <a:lnTo>
                    <a:pt x="48629" y="6917"/>
                  </a:lnTo>
                  <a:lnTo>
                    <a:pt x="54733" y="14422"/>
                  </a:lnTo>
                  <a:lnTo>
                    <a:pt x="56972" y="23611"/>
                  </a:lnTo>
                  <a:lnTo>
                    <a:pt x="54733" y="32800"/>
                  </a:lnTo>
                  <a:lnTo>
                    <a:pt x="48629" y="40306"/>
                  </a:lnTo>
                  <a:lnTo>
                    <a:pt x="39576" y="45367"/>
                  </a:lnTo>
                  <a:lnTo>
                    <a:pt x="28491" y="47223"/>
                  </a:lnTo>
                  <a:lnTo>
                    <a:pt x="17400" y="45367"/>
                  </a:lnTo>
                  <a:lnTo>
                    <a:pt x="8343" y="40306"/>
                  </a:lnTo>
                  <a:lnTo>
                    <a:pt x="2238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2119296" y="4058957"/>
              <a:ext cx="368300" cy="1270"/>
            </a:xfrm>
            <a:custGeom>
              <a:avLst/>
              <a:gdLst/>
              <a:ahLst/>
              <a:cxnLst/>
              <a:rect l="l" t="t" r="r" b="b"/>
              <a:pathLst>
                <a:path w="368300" h="1270">
                  <a:moveTo>
                    <a:pt x="0" y="0"/>
                  </a:moveTo>
                  <a:lnTo>
                    <a:pt x="367842" y="942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2506131" y="4035345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20" h="47625">
                  <a:moveTo>
                    <a:pt x="0" y="23611"/>
                  </a:moveTo>
                  <a:lnTo>
                    <a:pt x="2277" y="14422"/>
                  </a:lnTo>
                  <a:lnTo>
                    <a:pt x="8487" y="6917"/>
                  </a:lnTo>
                  <a:lnTo>
                    <a:pt x="17700" y="1856"/>
                  </a:lnTo>
                  <a:lnTo>
                    <a:pt x="28983" y="0"/>
                  </a:lnTo>
                  <a:lnTo>
                    <a:pt x="40267" y="1856"/>
                  </a:lnTo>
                  <a:lnTo>
                    <a:pt x="49484" y="6917"/>
                  </a:lnTo>
                  <a:lnTo>
                    <a:pt x="55698" y="14422"/>
                  </a:lnTo>
                  <a:lnTo>
                    <a:pt x="57977" y="23611"/>
                  </a:lnTo>
                  <a:lnTo>
                    <a:pt x="55698" y="32800"/>
                  </a:lnTo>
                  <a:lnTo>
                    <a:pt x="49484" y="40306"/>
                  </a:lnTo>
                  <a:lnTo>
                    <a:pt x="40267" y="45367"/>
                  </a:lnTo>
                  <a:lnTo>
                    <a:pt x="28983" y="47223"/>
                  </a:lnTo>
                  <a:lnTo>
                    <a:pt x="17700" y="45367"/>
                  </a:lnTo>
                  <a:lnTo>
                    <a:pt x="8487" y="40306"/>
                  </a:lnTo>
                  <a:lnTo>
                    <a:pt x="2277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6234281" y="4363322"/>
              <a:ext cx="29209" cy="2609850"/>
            </a:xfrm>
            <a:custGeom>
              <a:avLst/>
              <a:gdLst/>
              <a:ahLst/>
              <a:cxnLst/>
              <a:rect l="l" t="t" r="r" b="b"/>
              <a:pathLst>
                <a:path w="29209" h="2609850">
                  <a:moveTo>
                    <a:pt x="0" y="0"/>
                  </a:moveTo>
                  <a:lnTo>
                    <a:pt x="28595" y="2609344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6206575" y="4317755"/>
              <a:ext cx="56515" cy="46990"/>
            </a:xfrm>
            <a:custGeom>
              <a:avLst/>
              <a:gdLst/>
              <a:ahLst/>
              <a:cxnLst/>
              <a:rect l="l" t="t" r="r" b="b"/>
              <a:pathLst>
                <a:path w="56515" h="46989">
                  <a:moveTo>
                    <a:pt x="28145" y="0"/>
                  </a:moveTo>
                  <a:lnTo>
                    <a:pt x="17192" y="1824"/>
                  </a:lnTo>
                  <a:lnTo>
                    <a:pt x="8245" y="6800"/>
                  </a:lnTo>
                  <a:lnTo>
                    <a:pt x="2212" y="14179"/>
                  </a:lnTo>
                  <a:lnTo>
                    <a:pt x="0" y="23213"/>
                  </a:lnTo>
                  <a:lnTo>
                    <a:pt x="2212" y="32248"/>
                  </a:lnTo>
                  <a:lnTo>
                    <a:pt x="8245" y="39627"/>
                  </a:lnTo>
                  <a:lnTo>
                    <a:pt x="17192" y="44603"/>
                  </a:lnTo>
                  <a:lnTo>
                    <a:pt x="28145" y="46427"/>
                  </a:lnTo>
                  <a:lnTo>
                    <a:pt x="39104" y="44603"/>
                  </a:lnTo>
                  <a:lnTo>
                    <a:pt x="48054" y="39627"/>
                  </a:lnTo>
                  <a:lnTo>
                    <a:pt x="54089" y="32248"/>
                  </a:lnTo>
                  <a:lnTo>
                    <a:pt x="56301" y="23213"/>
                  </a:lnTo>
                  <a:lnTo>
                    <a:pt x="54089" y="14179"/>
                  </a:lnTo>
                  <a:lnTo>
                    <a:pt x="48054" y="6800"/>
                  </a:lnTo>
                  <a:lnTo>
                    <a:pt x="39104" y="1824"/>
                  </a:lnTo>
                  <a:lnTo>
                    <a:pt x="281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6206575" y="4317756"/>
              <a:ext cx="56515" cy="46990"/>
            </a:xfrm>
            <a:custGeom>
              <a:avLst/>
              <a:gdLst/>
              <a:ahLst/>
              <a:cxnLst/>
              <a:rect l="l" t="t" r="r" b="b"/>
              <a:pathLst>
                <a:path w="56515" h="46989">
                  <a:moveTo>
                    <a:pt x="0" y="23213"/>
                  </a:moveTo>
                  <a:lnTo>
                    <a:pt x="2212" y="14179"/>
                  </a:lnTo>
                  <a:lnTo>
                    <a:pt x="8247" y="6800"/>
                  </a:lnTo>
                  <a:lnTo>
                    <a:pt x="17196" y="1824"/>
                  </a:lnTo>
                  <a:lnTo>
                    <a:pt x="28156" y="0"/>
                  </a:lnTo>
                  <a:lnTo>
                    <a:pt x="39113" y="1824"/>
                  </a:lnTo>
                  <a:lnTo>
                    <a:pt x="48060" y="6800"/>
                  </a:lnTo>
                  <a:lnTo>
                    <a:pt x="54090" y="14179"/>
                  </a:lnTo>
                  <a:lnTo>
                    <a:pt x="56301" y="23213"/>
                  </a:lnTo>
                  <a:lnTo>
                    <a:pt x="54090" y="32248"/>
                  </a:lnTo>
                  <a:lnTo>
                    <a:pt x="48060" y="39627"/>
                  </a:lnTo>
                  <a:lnTo>
                    <a:pt x="39113" y="44603"/>
                  </a:lnTo>
                  <a:lnTo>
                    <a:pt x="28156" y="46427"/>
                  </a:lnTo>
                  <a:lnTo>
                    <a:pt x="17196" y="44603"/>
                  </a:lnTo>
                  <a:lnTo>
                    <a:pt x="8247" y="39627"/>
                  </a:lnTo>
                  <a:lnTo>
                    <a:pt x="2212" y="32248"/>
                  </a:lnTo>
                  <a:lnTo>
                    <a:pt x="0" y="23213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6225339" y="6972661"/>
              <a:ext cx="57785" cy="46990"/>
            </a:xfrm>
            <a:custGeom>
              <a:avLst/>
              <a:gdLst/>
              <a:ahLst/>
              <a:cxnLst/>
              <a:rect l="l" t="t" r="r" b="b"/>
              <a:pathLst>
                <a:path w="57784" h="46990">
                  <a:moveTo>
                    <a:pt x="28595" y="0"/>
                  </a:moveTo>
                  <a:lnTo>
                    <a:pt x="17466" y="1824"/>
                  </a:lnTo>
                  <a:lnTo>
                    <a:pt x="8376" y="6800"/>
                  </a:lnTo>
                  <a:lnTo>
                    <a:pt x="2247" y="14179"/>
                  </a:lnTo>
                  <a:lnTo>
                    <a:pt x="0" y="23213"/>
                  </a:lnTo>
                  <a:lnTo>
                    <a:pt x="2247" y="32248"/>
                  </a:lnTo>
                  <a:lnTo>
                    <a:pt x="8376" y="39627"/>
                  </a:lnTo>
                  <a:lnTo>
                    <a:pt x="17466" y="44603"/>
                  </a:lnTo>
                  <a:lnTo>
                    <a:pt x="28595" y="46427"/>
                  </a:lnTo>
                  <a:lnTo>
                    <a:pt x="39731" y="44603"/>
                  </a:lnTo>
                  <a:lnTo>
                    <a:pt x="48824" y="39627"/>
                  </a:lnTo>
                  <a:lnTo>
                    <a:pt x="54954" y="32248"/>
                  </a:lnTo>
                  <a:lnTo>
                    <a:pt x="57202" y="23213"/>
                  </a:lnTo>
                  <a:lnTo>
                    <a:pt x="54954" y="14179"/>
                  </a:lnTo>
                  <a:lnTo>
                    <a:pt x="48824" y="6800"/>
                  </a:lnTo>
                  <a:lnTo>
                    <a:pt x="39731" y="1824"/>
                  </a:lnTo>
                  <a:lnTo>
                    <a:pt x="28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6225339" y="6972661"/>
              <a:ext cx="57785" cy="46990"/>
            </a:xfrm>
            <a:custGeom>
              <a:avLst/>
              <a:gdLst/>
              <a:ahLst/>
              <a:cxnLst/>
              <a:rect l="l" t="t" r="r" b="b"/>
              <a:pathLst>
                <a:path w="57784" h="46990">
                  <a:moveTo>
                    <a:pt x="0" y="23213"/>
                  </a:moveTo>
                  <a:lnTo>
                    <a:pt x="2247" y="14179"/>
                  </a:lnTo>
                  <a:lnTo>
                    <a:pt x="8376" y="6800"/>
                  </a:lnTo>
                  <a:lnTo>
                    <a:pt x="17466" y="1824"/>
                  </a:lnTo>
                  <a:lnTo>
                    <a:pt x="28595" y="0"/>
                  </a:lnTo>
                  <a:lnTo>
                    <a:pt x="39731" y="1824"/>
                  </a:lnTo>
                  <a:lnTo>
                    <a:pt x="48824" y="6800"/>
                  </a:lnTo>
                  <a:lnTo>
                    <a:pt x="54954" y="14179"/>
                  </a:lnTo>
                  <a:lnTo>
                    <a:pt x="57202" y="23213"/>
                  </a:lnTo>
                  <a:lnTo>
                    <a:pt x="54954" y="32248"/>
                  </a:lnTo>
                  <a:lnTo>
                    <a:pt x="48824" y="39627"/>
                  </a:lnTo>
                  <a:lnTo>
                    <a:pt x="39731" y="44603"/>
                  </a:lnTo>
                  <a:lnTo>
                    <a:pt x="28595" y="46427"/>
                  </a:lnTo>
                  <a:lnTo>
                    <a:pt x="17466" y="44603"/>
                  </a:lnTo>
                  <a:lnTo>
                    <a:pt x="8376" y="39627"/>
                  </a:lnTo>
                  <a:lnTo>
                    <a:pt x="2247" y="32248"/>
                  </a:lnTo>
                  <a:lnTo>
                    <a:pt x="0" y="23213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6941264" y="3229667"/>
              <a:ext cx="18415" cy="1703070"/>
            </a:xfrm>
            <a:custGeom>
              <a:avLst/>
              <a:gdLst/>
              <a:ahLst/>
              <a:cxnLst/>
              <a:rect l="l" t="t" r="r" b="b"/>
              <a:pathLst>
                <a:path w="18415" h="1703070">
                  <a:moveTo>
                    <a:pt x="17988" y="0"/>
                  </a:moveTo>
                  <a:lnTo>
                    <a:pt x="0" y="1702974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6922270" y="3181497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27988" y="0"/>
                  </a:moveTo>
                  <a:lnTo>
                    <a:pt x="17095" y="1856"/>
                  </a:lnTo>
                  <a:lnTo>
                    <a:pt x="8198" y="6917"/>
                  </a:lnTo>
                  <a:lnTo>
                    <a:pt x="2199" y="14422"/>
                  </a:lnTo>
                  <a:lnTo>
                    <a:pt x="0" y="23611"/>
                  </a:lnTo>
                  <a:lnTo>
                    <a:pt x="2199" y="32800"/>
                  </a:lnTo>
                  <a:lnTo>
                    <a:pt x="8198" y="40306"/>
                  </a:lnTo>
                  <a:lnTo>
                    <a:pt x="17095" y="45367"/>
                  </a:lnTo>
                  <a:lnTo>
                    <a:pt x="27988" y="47223"/>
                  </a:lnTo>
                  <a:lnTo>
                    <a:pt x="38881" y="45367"/>
                  </a:lnTo>
                  <a:lnTo>
                    <a:pt x="47778" y="40306"/>
                  </a:lnTo>
                  <a:lnTo>
                    <a:pt x="53777" y="32800"/>
                  </a:lnTo>
                  <a:lnTo>
                    <a:pt x="55977" y="23611"/>
                  </a:lnTo>
                  <a:lnTo>
                    <a:pt x="53777" y="14422"/>
                  </a:lnTo>
                  <a:lnTo>
                    <a:pt x="47778" y="6917"/>
                  </a:lnTo>
                  <a:lnTo>
                    <a:pt x="38881" y="1856"/>
                  </a:lnTo>
                  <a:lnTo>
                    <a:pt x="27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6922270" y="3181496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0" y="23611"/>
                  </a:moveTo>
                  <a:lnTo>
                    <a:pt x="2199" y="14422"/>
                  </a:lnTo>
                  <a:lnTo>
                    <a:pt x="8198" y="6917"/>
                  </a:lnTo>
                  <a:lnTo>
                    <a:pt x="17095" y="1856"/>
                  </a:lnTo>
                  <a:lnTo>
                    <a:pt x="27988" y="0"/>
                  </a:lnTo>
                  <a:lnTo>
                    <a:pt x="38881" y="1856"/>
                  </a:lnTo>
                  <a:lnTo>
                    <a:pt x="47778" y="6917"/>
                  </a:lnTo>
                  <a:lnTo>
                    <a:pt x="53777" y="14422"/>
                  </a:lnTo>
                  <a:lnTo>
                    <a:pt x="55977" y="23611"/>
                  </a:lnTo>
                  <a:lnTo>
                    <a:pt x="53777" y="32800"/>
                  </a:lnTo>
                  <a:lnTo>
                    <a:pt x="47778" y="40306"/>
                  </a:lnTo>
                  <a:lnTo>
                    <a:pt x="38881" y="45367"/>
                  </a:lnTo>
                  <a:lnTo>
                    <a:pt x="27988" y="47223"/>
                  </a:lnTo>
                  <a:lnTo>
                    <a:pt x="17095" y="45367"/>
                  </a:lnTo>
                  <a:lnTo>
                    <a:pt x="8198" y="40306"/>
                  </a:lnTo>
                  <a:lnTo>
                    <a:pt x="2199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6109614" y="8552053"/>
              <a:ext cx="3326129" cy="1535430"/>
            </a:xfrm>
            <a:custGeom>
              <a:avLst/>
              <a:gdLst/>
              <a:ahLst/>
              <a:cxnLst/>
              <a:rect l="l" t="t" r="r" b="b"/>
              <a:pathLst>
                <a:path w="3326130" h="1535429">
                  <a:moveTo>
                    <a:pt x="3325595" y="0"/>
                  </a:moveTo>
                  <a:lnTo>
                    <a:pt x="0" y="0"/>
                  </a:lnTo>
                  <a:lnTo>
                    <a:pt x="0" y="1534843"/>
                  </a:lnTo>
                  <a:lnTo>
                    <a:pt x="3325595" y="1534843"/>
                  </a:lnTo>
                  <a:lnTo>
                    <a:pt x="3325595" y="0"/>
                  </a:lnTo>
                  <a:close/>
                </a:path>
              </a:pathLst>
            </a:custGeom>
            <a:solidFill>
              <a:srgbClr val="8484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597" y="8592663"/>
              <a:ext cx="3221642" cy="147156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4678" y="6936916"/>
              <a:ext cx="3287614" cy="150084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08585" y="6957695"/>
              <a:ext cx="3393561" cy="152634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06485" y="4963809"/>
              <a:ext cx="2915764" cy="133177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6688372" y="2915141"/>
              <a:ext cx="1577340" cy="16510"/>
            </a:xfrm>
            <a:custGeom>
              <a:avLst/>
              <a:gdLst/>
              <a:ahLst/>
              <a:cxnLst/>
              <a:rect l="l" t="t" r="r" b="b"/>
              <a:pathLst>
                <a:path w="1577340" h="16510">
                  <a:moveTo>
                    <a:pt x="0" y="0"/>
                  </a:moveTo>
                  <a:lnTo>
                    <a:pt x="1577334" y="16062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8209728" y="2915142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8491" y="0"/>
                  </a:moveTo>
                  <a:lnTo>
                    <a:pt x="17400" y="1856"/>
                  </a:lnTo>
                  <a:lnTo>
                    <a:pt x="8343" y="6917"/>
                  </a:lnTo>
                  <a:lnTo>
                    <a:pt x="2238" y="14422"/>
                  </a:lnTo>
                  <a:lnTo>
                    <a:pt x="0" y="23611"/>
                  </a:lnTo>
                  <a:lnTo>
                    <a:pt x="2238" y="32800"/>
                  </a:lnTo>
                  <a:lnTo>
                    <a:pt x="8343" y="40306"/>
                  </a:lnTo>
                  <a:lnTo>
                    <a:pt x="17400" y="45367"/>
                  </a:lnTo>
                  <a:lnTo>
                    <a:pt x="28491" y="47223"/>
                  </a:lnTo>
                  <a:lnTo>
                    <a:pt x="39576" y="45367"/>
                  </a:lnTo>
                  <a:lnTo>
                    <a:pt x="48629" y="40306"/>
                  </a:lnTo>
                  <a:lnTo>
                    <a:pt x="54733" y="32800"/>
                  </a:lnTo>
                  <a:lnTo>
                    <a:pt x="56972" y="23611"/>
                  </a:lnTo>
                  <a:lnTo>
                    <a:pt x="54733" y="14422"/>
                  </a:lnTo>
                  <a:lnTo>
                    <a:pt x="48629" y="6917"/>
                  </a:lnTo>
                  <a:lnTo>
                    <a:pt x="39576" y="1856"/>
                  </a:lnTo>
                  <a:lnTo>
                    <a:pt x="28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8209728" y="2915142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0" y="23611"/>
                  </a:moveTo>
                  <a:lnTo>
                    <a:pt x="2238" y="14422"/>
                  </a:lnTo>
                  <a:lnTo>
                    <a:pt x="8343" y="6917"/>
                  </a:lnTo>
                  <a:lnTo>
                    <a:pt x="17400" y="1856"/>
                  </a:lnTo>
                  <a:lnTo>
                    <a:pt x="28491" y="0"/>
                  </a:lnTo>
                  <a:lnTo>
                    <a:pt x="39576" y="1856"/>
                  </a:lnTo>
                  <a:lnTo>
                    <a:pt x="48629" y="6917"/>
                  </a:lnTo>
                  <a:lnTo>
                    <a:pt x="54733" y="14422"/>
                  </a:lnTo>
                  <a:lnTo>
                    <a:pt x="56972" y="23611"/>
                  </a:lnTo>
                  <a:lnTo>
                    <a:pt x="54733" y="32800"/>
                  </a:lnTo>
                  <a:lnTo>
                    <a:pt x="48629" y="40306"/>
                  </a:lnTo>
                  <a:lnTo>
                    <a:pt x="39576" y="45367"/>
                  </a:lnTo>
                  <a:lnTo>
                    <a:pt x="28491" y="47223"/>
                  </a:lnTo>
                  <a:lnTo>
                    <a:pt x="17400" y="45367"/>
                  </a:lnTo>
                  <a:lnTo>
                    <a:pt x="8343" y="40306"/>
                  </a:lnTo>
                  <a:lnTo>
                    <a:pt x="2238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6641388" y="2900030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27988" y="0"/>
                  </a:moveTo>
                  <a:lnTo>
                    <a:pt x="17095" y="1856"/>
                  </a:lnTo>
                  <a:lnTo>
                    <a:pt x="8198" y="6917"/>
                  </a:lnTo>
                  <a:lnTo>
                    <a:pt x="2199" y="14422"/>
                  </a:lnTo>
                  <a:lnTo>
                    <a:pt x="0" y="23611"/>
                  </a:lnTo>
                  <a:lnTo>
                    <a:pt x="2199" y="32800"/>
                  </a:lnTo>
                  <a:lnTo>
                    <a:pt x="8198" y="40306"/>
                  </a:lnTo>
                  <a:lnTo>
                    <a:pt x="17095" y="45367"/>
                  </a:lnTo>
                  <a:lnTo>
                    <a:pt x="27988" y="47223"/>
                  </a:lnTo>
                  <a:lnTo>
                    <a:pt x="38881" y="45367"/>
                  </a:lnTo>
                  <a:lnTo>
                    <a:pt x="47778" y="40306"/>
                  </a:lnTo>
                  <a:lnTo>
                    <a:pt x="53777" y="32800"/>
                  </a:lnTo>
                  <a:lnTo>
                    <a:pt x="55977" y="23611"/>
                  </a:lnTo>
                  <a:lnTo>
                    <a:pt x="53777" y="14422"/>
                  </a:lnTo>
                  <a:lnTo>
                    <a:pt x="47778" y="6917"/>
                  </a:lnTo>
                  <a:lnTo>
                    <a:pt x="38881" y="1856"/>
                  </a:lnTo>
                  <a:lnTo>
                    <a:pt x="27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6641388" y="2900030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5" h="47625">
                  <a:moveTo>
                    <a:pt x="0" y="23611"/>
                  </a:moveTo>
                  <a:lnTo>
                    <a:pt x="2199" y="14422"/>
                  </a:lnTo>
                  <a:lnTo>
                    <a:pt x="8198" y="6917"/>
                  </a:lnTo>
                  <a:lnTo>
                    <a:pt x="17095" y="1856"/>
                  </a:lnTo>
                  <a:lnTo>
                    <a:pt x="27988" y="0"/>
                  </a:lnTo>
                  <a:lnTo>
                    <a:pt x="38881" y="1856"/>
                  </a:lnTo>
                  <a:lnTo>
                    <a:pt x="47778" y="6917"/>
                  </a:lnTo>
                  <a:lnTo>
                    <a:pt x="53777" y="14422"/>
                  </a:lnTo>
                  <a:lnTo>
                    <a:pt x="55977" y="23611"/>
                  </a:lnTo>
                  <a:lnTo>
                    <a:pt x="53777" y="32800"/>
                  </a:lnTo>
                  <a:lnTo>
                    <a:pt x="47778" y="40306"/>
                  </a:lnTo>
                  <a:lnTo>
                    <a:pt x="38881" y="45367"/>
                  </a:lnTo>
                  <a:lnTo>
                    <a:pt x="27988" y="47223"/>
                  </a:lnTo>
                  <a:lnTo>
                    <a:pt x="17095" y="45367"/>
                  </a:lnTo>
                  <a:lnTo>
                    <a:pt x="8198" y="40306"/>
                  </a:lnTo>
                  <a:lnTo>
                    <a:pt x="2199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776706" y="8628553"/>
              <a:ext cx="3166110" cy="1483360"/>
            </a:xfrm>
            <a:custGeom>
              <a:avLst/>
              <a:gdLst/>
              <a:ahLst/>
              <a:cxnLst/>
              <a:rect l="l" t="t" r="r" b="b"/>
              <a:pathLst>
                <a:path w="3166109" h="1483359">
                  <a:moveTo>
                    <a:pt x="3165662" y="0"/>
                  </a:moveTo>
                  <a:lnTo>
                    <a:pt x="0" y="0"/>
                  </a:lnTo>
                  <a:lnTo>
                    <a:pt x="0" y="1482897"/>
                  </a:lnTo>
                  <a:lnTo>
                    <a:pt x="3165662" y="1482897"/>
                  </a:lnTo>
                  <a:lnTo>
                    <a:pt x="3165662" y="0"/>
                  </a:lnTo>
                  <a:close/>
                </a:path>
              </a:pathLst>
            </a:custGeom>
            <a:solidFill>
              <a:srgbClr val="8484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7686" y="8664447"/>
              <a:ext cx="3058709" cy="138750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6234563" y="6957695"/>
              <a:ext cx="56515" cy="46355"/>
            </a:xfrm>
            <a:custGeom>
              <a:avLst/>
              <a:gdLst/>
              <a:ahLst/>
              <a:cxnLst/>
              <a:rect l="l" t="t" r="r" b="b"/>
              <a:pathLst>
                <a:path w="56515" h="46354">
                  <a:moveTo>
                    <a:pt x="27988" y="0"/>
                  </a:moveTo>
                  <a:lnTo>
                    <a:pt x="17090" y="1819"/>
                  </a:lnTo>
                  <a:lnTo>
                    <a:pt x="8194" y="6779"/>
                  </a:lnTo>
                  <a:lnTo>
                    <a:pt x="2198" y="14135"/>
                  </a:lnTo>
                  <a:lnTo>
                    <a:pt x="0" y="23140"/>
                  </a:lnTo>
                  <a:lnTo>
                    <a:pt x="2198" y="32150"/>
                  </a:lnTo>
                  <a:lnTo>
                    <a:pt x="8194" y="39505"/>
                  </a:lnTo>
                  <a:lnTo>
                    <a:pt x="17090" y="44463"/>
                  </a:lnTo>
                  <a:lnTo>
                    <a:pt x="27988" y="46281"/>
                  </a:lnTo>
                  <a:lnTo>
                    <a:pt x="38881" y="44463"/>
                  </a:lnTo>
                  <a:lnTo>
                    <a:pt x="47778" y="39505"/>
                  </a:lnTo>
                  <a:lnTo>
                    <a:pt x="53777" y="32150"/>
                  </a:lnTo>
                  <a:lnTo>
                    <a:pt x="55977" y="23140"/>
                  </a:lnTo>
                  <a:lnTo>
                    <a:pt x="53777" y="14135"/>
                  </a:lnTo>
                  <a:lnTo>
                    <a:pt x="47778" y="6779"/>
                  </a:lnTo>
                  <a:lnTo>
                    <a:pt x="38881" y="1819"/>
                  </a:lnTo>
                  <a:lnTo>
                    <a:pt x="27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6234563" y="6957695"/>
              <a:ext cx="56515" cy="46355"/>
            </a:xfrm>
            <a:custGeom>
              <a:avLst/>
              <a:gdLst/>
              <a:ahLst/>
              <a:cxnLst/>
              <a:rect l="l" t="t" r="r" b="b"/>
              <a:pathLst>
                <a:path w="56515" h="46354">
                  <a:moveTo>
                    <a:pt x="0" y="23140"/>
                  </a:moveTo>
                  <a:lnTo>
                    <a:pt x="2199" y="14131"/>
                  </a:lnTo>
                  <a:lnTo>
                    <a:pt x="8198" y="6775"/>
                  </a:lnTo>
                  <a:lnTo>
                    <a:pt x="17095" y="1817"/>
                  </a:lnTo>
                  <a:lnTo>
                    <a:pt x="27988" y="0"/>
                  </a:lnTo>
                  <a:lnTo>
                    <a:pt x="38881" y="1817"/>
                  </a:lnTo>
                  <a:lnTo>
                    <a:pt x="47778" y="6775"/>
                  </a:lnTo>
                  <a:lnTo>
                    <a:pt x="53777" y="14131"/>
                  </a:lnTo>
                  <a:lnTo>
                    <a:pt x="55977" y="23140"/>
                  </a:lnTo>
                  <a:lnTo>
                    <a:pt x="53777" y="32150"/>
                  </a:lnTo>
                  <a:lnTo>
                    <a:pt x="47778" y="39505"/>
                  </a:lnTo>
                  <a:lnTo>
                    <a:pt x="38881" y="44463"/>
                  </a:lnTo>
                  <a:lnTo>
                    <a:pt x="27988" y="46281"/>
                  </a:lnTo>
                  <a:lnTo>
                    <a:pt x="17095" y="44463"/>
                  </a:lnTo>
                  <a:lnTo>
                    <a:pt x="8198" y="39505"/>
                  </a:lnTo>
                  <a:lnTo>
                    <a:pt x="2199" y="32150"/>
                  </a:lnTo>
                  <a:lnTo>
                    <a:pt x="0" y="23140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2086313" y="4044790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8480" y="0"/>
                  </a:moveTo>
                  <a:lnTo>
                    <a:pt x="17395" y="1856"/>
                  </a:lnTo>
                  <a:lnTo>
                    <a:pt x="8342" y="6917"/>
                  </a:lnTo>
                  <a:lnTo>
                    <a:pt x="2238" y="14422"/>
                  </a:lnTo>
                  <a:lnTo>
                    <a:pt x="0" y="23611"/>
                  </a:lnTo>
                  <a:lnTo>
                    <a:pt x="2238" y="32800"/>
                  </a:lnTo>
                  <a:lnTo>
                    <a:pt x="8342" y="40306"/>
                  </a:lnTo>
                  <a:lnTo>
                    <a:pt x="17395" y="45367"/>
                  </a:lnTo>
                  <a:lnTo>
                    <a:pt x="28480" y="47223"/>
                  </a:lnTo>
                  <a:lnTo>
                    <a:pt x="39571" y="45367"/>
                  </a:lnTo>
                  <a:lnTo>
                    <a:pt x="48628" y="40306"/>
                  </a:lnTo>
                  <a:lnTo>
                    <a:pt x="54733" y="32800"/>
                  </a:lnTo>
                  <a:lnTo>
                    <a:pt x="56972" y="23611"/>
                  </a:lnTo>
                  <a:lnTo>
                    <a:pt x="54733" y="14422"/>
                  </a:lnTo>
                  <a:lnTo>
                    <a:pt x="48628" y="6917"/>
                  </a:lnTo>
                  <a:lnTo>
                    <a:pt x="39571" y="1856"/>
                  </a:lnTo>
                  <a:lnTo>
                    <a:pt x="28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2086313" y="4044790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0" y="23611"/>
                  </a:moveTo>
                  <a:lnTo>
                    <a:pt x="2238" y="14422"/>
                  </a:lnTo>
                  <a:lnTo>
                    <a:pt x="8343" y="6917"/>
                  </a:lnTo>
                  <a:lnTo>
                    <a:pt x="17400" y="1856"/>
                  </a:lnTo>
                  <a:lnTo>
                    <a:pt x="28491" y="0"/>
                  </a:lnTo>
                  <a:lnTo>
                    <a:pt x="39576" y="1856"/>
                  </a:lnTo>
                  <a:lnTo>
                    <a:pt x="48629" y="6917"/>
                  </a:lnTo>
                  <a:lnTo>
                    <a:pt x="54733" y="14422"/>
                  </a:lnTo>
                  <a:lnTo>
                    <a:pt x="56972" y="23611"/>
                  </a:lnTo>
                  <a:lnTo>
                    <a:pt x="54733" y="32800"/>
                  </a:lnTo>
                  <a:lnTo>
                    <a:pt x="48629" y="40306"/>
                  </a:lnTo>
                  <a:lnTo>
                    <a:pt x="39576" y="45367"/>
                  </a:lnTo>
                  <a:lnTo>
                    <a:pt x="28491" y="47223"/>
                  </a:lnTo>
                  <a:lnTo>
                    <a:pt x="17400" y="45367"/>
                  </a:lnTo>
                  <a:lnTo>
                    <a:pt x="8343" y="40306"/>
                  </a:lnTo>
                  <a:lnTo>
                    <a:pt x="2238" y="32800"/>
                  </a:lnTo>
                  <a:lnTo>
                    <a:pt x="0" y="23611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4132439" y="4416931"/>
              <a:ext cx="14604" cy="798195"/>
            </a:xfrm>
            <a:custGeom>
              <a:avLst/>
              <a:gdLst/>
              <a:ahLst/>
              <a:cxnLst/>
              <a:rect l="l" t="t" r="r" b="b"/>
              <a:pathLst>
                <a:path w="14605" h="798195">
                  <a:moveTo>
                    <a:pt x="13999" y="0"/>
                  </a:moveTo>
                  <a:lnTo>
                    <a:pt x="0" y="798122"/>
                  </a:lnTo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4112450" y="5213163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28993" y="0"/>
                  </a:moveTo>
                  <a:lnTo>
                    <a:pt x="17709" y="1817"/>
                  </a:lnTo>
                  <a:lnTo>
                    <a:pt x="8493" y="6775"/>
                  </a:lnTo>
                  <a:lnTo>
                    <a:pt x="2278" y="14131"/>
                  </a:lnTo>
                  <a:lnTo>
                    <a:pt x="0" y="23140"/>
                  </a:lnTo>
                  <a:lnTo>
                    <a:pt x="2278" y="32150"/>
                  </a:lnTo>
                  <a:lnTo>
                    <a:pt x="8493" y="39505"/>
                  </a:lnTo>
                  <a:lnTo>
                    <a:pt x="17709" y="44463"/>
                  </a:lnTo>
                  <a:lnTo>
                    <a:pt x="28993" y="46281"/>
                  </a:lnTo>
                  <a:lnTo>
                    <a:pt x="40276" y="44463"/>
                  </a:lnTo>
                  <a:lnTo>
                    <a:pt x="49489" y="39505"/>
                  </a:lnTo>
                  <a:lnTo>
                    <a:pt x="55700" y="32150"/>
                  </a:lnTo>
                  <a:lnTo>
                    <a:pt x="57977" y="23140"/>
                  </a:lnTo>
                  <a:lnTo>
                    <a:pt x="55700" y="14131"/>
                  </a:lnTo>
                  <a:lnTo>
                    <a:pt x="49489" y="6775"/>
                  </a:lnTo>
                  <a:lnTo>
                    <a:pt x="40276" y="1817"/>
                  </a:lnTo>
                  <a:lnTo>
                    <a:pt x="289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4112450" y="5213163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0" y="23140"/>
                  </a:moveTo>
                  <a:lnTo>
                    <a:pt x="2277" y="14131"/>
                  </a:lnTo>
                  <a:lnTo>
                    <a:pt x="8487" y="6775"/>
                  </a:lnTo>
                  <a:lnTo>
                    <a:pt x="17700" y="1817"/>
                  </a:lnTo>
                  <a:lnTo>
                    <a:pt x="28983" y="0"/>
                  </a:lnTo>
                  <a:lnTo>
                    <a:pt x="40267" y="1817"/>
                  </a:lnTo>
                  <a:lnTo>
                    <a:pt x="49484" y="6775"/>
                  </a:lnTo>
                  <a:lnTo>
                    <a:pt x="55698" y="14131"/>
                  </a:lnTo>
                  <a:lnTo>
                    <a:pt x="57977" y="23140"/>
                  </a:lnTo>
                  <a:lnTo>
                    <a:pt x="55698" y="32150"/>
                  </a:lnTo>
                  <a:lnTo>
                    <a:pt x="49484" y="39505"/>
                  </a:lnTo>
                  <a:lnTo>
                    <a:pt x="40267" y="44463"/>
                  </a:lnTo>
                  <a:lnTo>
                    <a:pt x="28983" y="46281"/>
                  </a:lnTo>
                  <a:lnTo>
                    <a:pt x="17700" y="44463"/>
                  </a:lnTo>
                  <a:lnTo>
                    <a:pt x="8487" y="39505"/>
                  </a:lnTo>
                  <a:lnTo>
                    <a:pt x="2277" y="32150"/>
                  </a:lnTo>
                  <a:lnTo>
                    <a:pt x="0" y="23140"/>
                  </a:lnTo>
                  <a:close/>
                </a:path>
              </a:pathLst>
            </a:custGeom>
            <a:ln w="10470">
              <a:solidFill>
                <a:srgbClr val="04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18035044" y="8204851"/>
            <a:ext cx="89281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2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950" spc="254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120">
                <a:solidFill>
                  <a:srgbClr val="040000"/>
                </a:solidFill>
                <a:latin typeface="Microsoft YaHei"/>
                <a:cs typeface="Microsoft YaHei"/>
              </a:rPr>
              <a:t>•ëìÖSíî×ï$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7254261" y="4626321"/>
            <a:ext cx="661035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2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950" spc="24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440">
                <a:solidFill>
                  <a:srgbClr val="040000"/>
                </a:solidFill>
                <a:latin typeface="Microsoft YaHei"/>
                <a:cs typeface="Microsoft YaHei"/>
              </a:rPr>
              <a:t>sJæE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425243" y="8725044"/>
            <a:ext cx="258445" cy="46799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just" marL="120650" indent="-121285">
              <a:lnSpc>
                <a:spcPct val="100000"/>
              </a:lnSpc>
              <a:spcBef>
                <a:spcPts val="140"/>
              </a:spcBef>
            </a:pPr>
            <a:r>
              <a:rPr dirty="0" sz="950" spc="-125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950" spc="-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365">
                <a:solidFill>
                  <a:srgbClr val="040000"/>
                </a:solidFill>
                <a:latin typeface="Microsoft YaHei"/>
                <a:cs typeface="Microsoft YaHei"/>
              </a:rPr>
              <a:t>R </a:t>
            </a:r>
            <a:r>
              <a:rPr dirty="0" sz="950" spc="16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950" spc="300">
                <a:solidFill>
                  <a:srgbClr val="040000"/>
                </a:solidFill>
                <a:latin typeface="Microsoft YaHei"/>
                <a:cs typeface="Microsoft YaHei"/>
              </a:rPr>
              <a:t>T  </a:t>
            </a:r>
            <a:r>
              <a:rPr dirty="0" sz="950" spc="710">
                <a:solidFill>
                  <a:srgbClr val="040000"/>
                </a:solidFill>
                <a:latin typeface="Microsoft YaHei"/>
                <a:cs typeface="Microsoft YaHei"/>
              </a:rPr>
              <a:t>Ï</a:t>
            </a:r>
            <a:endParaRPr sz="950">
              <a:latin typeface="Microsoft YaHei"/>
              <a:cs typeface="Microsoft YaHe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6369" y="9174874"/>
            <a:ext cx="125730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950" spc="575">
                <a:solidFill>
                  <a:srgbClr val="040000"/>
                </a:solidFill>
                <a:latin typeface="Microsoft YaHei"/>
                <a:cs typeface="Microsoft YaHei"/>
              </a:rPr>
              <a:t>-</a:t>
            </a:r>
            <a:endParaRPr sz="9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470" y="678378"/>
            <a:ext cx="785114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1995" b="1">
                <a:solidFill>
                  <a:srgbClr val="040000"/>
                </a:solidFill>
                <a:latin typeface="Microsoft YaHei"/>
                <a:cs typeface="Microsoft YaHei"/>
              </a:rPr>
              <a:t>Ík12ÏÐQQ</a:t>
            </a:r>
            <a:r>
              <a:rPr dirty="0" sz="4950" spc="-80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400" b="1">
                <a:solidFill>
                  <a:srgbClr val="040000"/>
                </a:solidFill>
                <a:latin typeface="Microsoft YaHei"/>
                <a:cs typeface="Microsoft YaHei"/>
              </a:rPr>
              <a:t>ffiÒê‘</a:t>
            </a:r>
            <a:endParaRPr sz="495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616104" y="6605861"/>
            <a:ext cx="2527935" cy="381635"/>
            <a:chOff x="5616104" y="6605861"/>
            <a:chExt cx="2527935" cy="381635"/>
          </a:xfrm>
        </p:grpSpPr>
        <p:sp>
          <p:nvSpPr>
            <p:cNvPr id="4" name="object 4"/>
            <p:cNvSpPr/>
            <p:nvPr/>
          </p:nvSpPr>
          <p:spPr>
            <a:xfrm>
              <a:off x="5620549" y="6791495"/>
              <a:ext cx="747395" cy="9525"/>
            </a:xfrm>
            <a:custGeom>
              <a:avLst/>
              <a:gdLst/>
              <a:ahLst/>
              <a:cxnLst/>
              <a:rect l="l" t="t" r="r" b="b"/>
              <a:pathLst>
                <a:path w="747395" h="9525">
                  <a:moveTo>
                    <a:pt x="0" y="0"/>
                  </a:moveTo>
                  <a:lnTo>
                    <a:pt x="0" y="9187"/>
                  </a:lnTo>
                  <a:lnTo>
                    <a:pt x="747161" y="9187"/>
                  </a:lnTo>
                </a:path>
              </a:pathLst>
            </a:custGeom>
            <a:ln w="8277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67707" y="6775856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0" y="0"/>
                  </a:moveTo>
                  <a:lnTo>
                    <a:pt x="0" y="49663"/>
                  </a:lnTo>
                  <a:lnTo>
                    <a:pt x="78751" y="24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2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367713" y="6775852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78746" y="24831"/>
                  </a:moveTo>
                  <a:lnTo>
                    <a:pt x="0" y="0"/>
                  </a:lnTo>
                  <a:lnTo>
                    <a:pt x="0" y="49663"/>
                  </a:lnTo>
                  <a:lnTo>
                    <a:pt x="78746" y="24831"/>
                  </a:lnTo>
                  <a:close/>
                </a:path>
              </a:pathLst>
            </a:custGeom>
            <a:ln w="8722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67079" y="6610306"/>
              <a:ext cx="1083310" cy="372745"/>
            </a:xfrm>
            <a:custGeom>
              <a:avLst/>
              <a:gdLst/>
              <a:ahLst/>
              <a:cxnLst/>
              <a:rect l="l" t="t" r="r" b="b"/>
              <a:pathLst>
                <a:path w="1083309" h="372745">
                  <a:moveTo>
                    <a:pt x="49216" y="0"/>
                  </a:moveTo>
                  <a:lnTo>
                    <a:pt x="1033553" y="0"/>
                  </a:lnTo>
                  <a:lnTo>
                    <a:pt x="1052709" y="3252"/>
                  </a:lnTo>
                  <a:lnTo>
                    <a:pt x="1068353" y="12123"/>
                  </a:lnTo>
                  <a:lnTo>
                    <a:pt x="1078902" y="25278"/>
                  </a:lnTo>
                  <a:lnTo>
                    <a:pt x="1082770" y="41386"/>
                  </a:lnTo>
                  <a:lnTo>
                    <a:pt x="1082770" y="331091"/>
                  </a:lnTo>
                  <a:lnTo>
                    <a:pt x="1078902" y="347199"/>
                  </a:lnTo>
                  <a:lnTo>
                    <a:pt x="1068353" y="360355"/>
                  </a:lnTo>
                  <a:lnTo>
                    <a:pt x="1052709" y="369225"/>
                  </a:lnTo>
                  <a:lnTo>
                    <a:pt x="1033553" y="372478"/>
                  </a:lnTo>
                  <a:lnTo>
                    <a:pt x="49216" y="372478"/>
                  </a:lnTo>
                  <a:lnTo>
                    <a:pt x="30061" y="369225"/>
                  </a:lnTo>
                  <a:lnTo>
                    <a:pt x="14416" y="360355"/>
                  </a:lnTo>
                  <a:lnTo>
                    <a:pt x="3868" y="347199"/>
                  </a:lnTo>
                  <a:lnTo>
                    <a:pt x="0" y="331091"/>
                  </a:lnTo>
                  <a:lnTo>
                    <a:pt x="0" y="41386"/>
                  </a:lnTo>
                  <a:lnTo>
                    <a:pt x="3868" y="25278"/>
                  </a:lnTo>
                  <a:lnTo>
                    <a:pt x="14416" y="12123"/>
                  </a:lnTo>
                  <a:lnTo>
                    <a:pt x="30061" y="3252"/>
                  </a:lnTo>
                  <a:lnTo>
                    <a:pt x="49216" y="0"/>
                  </a:lnTo>
                  <a:close/>
                </a:path>
              </a:pathLst>
            </a:custGeom>
            <a:ln w="8443">
              <a:solidFill>
                <a:srgbClr val="488D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13609" y="6791495"/>
              <a:ext cx="746760" cy="9525"/>
            </a:xfrm>
            <a:custGeom>
              <a:avLst/>
              <a:gdLst/>
              <a:ahLst/>
              <a:cxnLst/>
              <a:rect l="l" t="t" r="r" b="b"/>
              <a:pathLst>
                <a:path w="746759" h="9525">
                  <a:moveTo>
                    <a:pt x="0" y="0"/>
                  </a:moveTo>
                  <a:lnTo>
                    <a:pt x="0" y="9187"/>
                  </a:lnTo>
                  <a:lnTo>
                    <a:pt x="746708" y="9187"/>
                  </a:lnTo>
                </a:path>
              </a:pathLst>
            </a:custGeom>
            <a:ln w="8277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060309" y="6775856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0" y="0"/>
                  </a:moveTo>
                  <a:lnTo>
                    <a:pt x="0" y="49663"/>
                  </a:lnTo>
                  <a:lnTo>
                    <a:pt x="78751" y="24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2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60315" y="6775852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78746" y="24831"/>
                  </a:moveTo>
                  <a:lnTo>
                    <a:pt x="0" y="0"/>
                  </a:lnTo>
                  <a:lnTo>
                    <a:pt x="0" y="49663"/>
                  </a:lnTo>
                  <a:lnTo>
                    <a:pt x="78746" y="24831"/>
                  </a:lnTo>
                  <a:close/>
                </a:path>
              </a:pathLst>
            </a:custGeom>
            <a:ln w="8722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467081" y="6610305"/>
              <a:ext cx="1083310" cy="372745"/>
            </a:xfrm>
            <a:custGeom>
              <a:avLst/>
              <a:gdLst/>
              <a:ahLst/>
              <a:cxnLst/>
              <a:rect l="l" t="t" r="r" b="b"/>
              <a:pathLst>
                <a:path w="1083309" h="372745">
                  <a:moveTo>
                    <a:pt x="1033549" y="0"/>
                  </a:moveTo>
                  <a:lnTo>
                    <a:pt x="49213" y="0"/>
                  </a:lnTo>
                  <a:lnTo>
                    <a:pt x="30056" y="3252"/>
                  </a:lnTo>
                  <a:lnTo>
                    <a:pt x="14413" y="12122"/>
                  </a:lnTo>
                  <a:lnTo>
                    <a:pt x="3867" y="25276"/>
                  </a:lnTo>
                  <a:lnTo>
                    <a:pt x="0" y="41380"/>
                  </a:lnTo>
                  <a:lnTo>
                    <a:pt x="0" y="331089"/>
                  </a:lnTo>
                  <a:lnTo>
                    <a:pt x="3867" y="347199"/>
                  </a:lnTo>
                  <a:lnTo>
                    <a:pt x="14413" y="360356"/>
                  </a:lnTo>
                  <a:lnTo>
                    <a:pt x="30056" y="369227"/>
                  </a:lnTo>
                  <a:lnTo>
                    <a:pt x="49213" y="372480"/>
                  </a:lnTo>
                  <a:lnTo>
                    <a:pt x="1033549" y="372480"/>
                  </a:lnTo>
                  <a:lnTo>
                    <a:pt x="1052706" y="369227"/>
                  </a:lnTo>
                  <a:lnTo>
                    <a:pt x="1068349" y="360356"/>
                  </a:lnTo>
                  <a:lnTo>
                    <a:pt x="1078895" y="347199"/>
                  </a:lnTo>
                  <a:lnTo>
                    <a:pt x="1082762" y="331089"/>
                  </a:lnTo>
                  <a:lnTo>
                    <a:pt x="1082762" y="41380"/>
                  </a:lnTo>
                  <a:lnTo>
                    <a:pt x="1078895" y="25276"/>
                  </a:lnTo>
                  <a:lnTo>
                    <a:pt x="1068349" y="12122"/>
                  </a:lnTo>
                  <a:lnTo>
                    <a:pt x="1052706" y="3252"/>
                  </a:lnTo>
                  <a:lnTo>
                    <a:pt x="1033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67079" y="6610306"/>
              <a:ext cx="1083310" cy="372745"/>
            </a:xfrm>
            <a:custGeom>
              <a:avLst/>
              <a:gdLst/>
              <a:ahLst/>
              <a:cxnLst/>
              <a:rect l="l" t="t" r="r" b="b"/>
              <a:pathLst>
                <a:path w="1083309" h="372745">
                  <a:moveTo>
                    <a:pt x="49216" y="0"/>
                  </a:moveTo>
                  <a:lnTo>
                    <a:pt x="1033553" y="0"/>
                  </a:lnTo>
                  <a:lnTo>
                    <a:pt x="1052709" y="3252"/>
                  </a:lnTo>
                  <a:lnTo>
                    <a:pt x="1068353" y="12123"/>
                  </a:lnTo>
                  <a:lnTo>
                    <a:pt x="1078902" y="25278"/>
                  </a:lnTo>
                  <a:lnTo>
                    <a:pt x="1082770" y="41386"/>
                  </a:lnTo>
                  <a:lnTo>
                    <a:pt x="1082770" y="331091"/>
                  </a:lnTo>
                  <a:lnTo>
                    <a:pt x="1078902" y="347199"/>
                  </a:lnTo>
                  <a:lnTo>
                    <a:pt x="1068353" y="360355"/>
                  </a:lnTo>
                  <a:lnTo>
                    <a:pt x="1052709" y="369225"/>
                  </a:lnTo>
                  <a:lnTo>
                    <a:pt x="1033553" y="372478"/>
                  </a:lnTo>
                  <a:lnTo>
                    <a:pt x="49216" y="372478"/>
                  </a:lnTo>
                  <a:lnTo>
                    <a:pt x="30061" y="369225"/>
                  </a:lnTo>
                  <a:lnTo>
                    <a:pt x="14416" y="360355"/>
                  </a:lnTo>
                  <a:lnTo>
                    <a:pt x="3868" y="347199"/>
                  </a:lnTo>
                  <a:lnTo>
                    <a:pt x="0" y="331091"/>
                  </a:lnTo>
                  <a:lnTo>
                    <a:pt x="0" y="41386"/>
                  </a:lnTo>
                  <a:lnTo>
                    <a:pt x="3868" y="25278"/>
                  </a:lnTo>
                  <a:lnTo>
                    <a:pt x="14416" y="12123"/>
                  </a:lnTo>
                  <a:lnTo>
                    <a:pt x="30061" y="3252"/>
                  </a:lnTo>
                  <a:lnTo>
                    <a:pt x="49216" y="0"/>
                  </a:lnTo>
                  <a:close/>
                </a:path>
              </a:pathLst>
            </a:custGeom>
            <a:ln w="8443">
              <a:solidFill>
                <a:srgbClr val="488D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76892" y="6696933"/>
            <a:ext cx="65595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190">
                <a:solidFill>
                  <a:srgbClr val="040000"/>
                </a:solidFill>
                <a:latin typeface="SimSun-ExtB"/>
                <a:cs typeface="SimSun-ExtB"/>
              </a:rPr>
              <a:t>ᵞ</a:t>
            </a:r>
            <a:r>
              <a:rPr dirty="0" sz="1050" spc="-1035">
                <a:solidFill>
                  <a:srgbClr val="040000"/>
                </a:solidFill>
                <a:latin typeface="SimSun-ExtB"/>
                <a:cs typeface="SimSun-ExtB"/>
              </a:rPr>
              <a:t>౮</a:t>
            </a:r>
            <a:r>
              <a:rPr dirty="0" sz="1050" spc="170">
                <a:solidFill>
                  <a:srgbClr val="040000"/>
                </a:solidFill>
                <a:latin typeface="SimSun-ExtB"/>
                <a:cs typeface="SimSun-ExtB"/>
              </a:rPr>
              <a:t>ၥ</a:t>
            </a:r>
            <a:r>
              <a:rPr dirty="0" sz="1050" spc="-1035">
                <a:solidFill>
                  <a:srgbClr val="040000"/>
                </a:solidFill>
                <a:latin typeface="SimSun-ExtB"/>
                <a:cs typeface="SimSun-ExtB"/>
              </a:rPr>
              <a:t>ࢧ</a:t>
            </a:r>
            <a:r>
              <a:rPr dirty="0" sz="1050" spc="170">
                <a:solidFill>
                  <a:srgbClr val="040000"/>
                </a:solidFill>
                <a:latin typeface="SimSun-ExtB"/>
                <a:cs typeface="SimSun-ExtB"/>
              </a:rPr>
              <a:t>ᦶ</a:t>
            </a:r>
            <a:r>
              <a:rPr dirty="0" sz="1050" spc="190">
                <a:solidFill>
                  <a:srgbClr val="040000"/>
                </a:solidFill>
                <a:latin typeface="SimSun-ExtB"/>
                <a:cs typeface="SimSun-ExtB"/>
              </a:rPr>
              <a:t>୭</a:t>
            </a:r>
            <a:endParaRPr sz="1050">
              <a:latin typeface="SimSun-ExtB"/>
              <a:cs typeface="SimSun-ExtB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60139" y="6610305"/>
            <a:ext cx="1083310" cy="372745"/>
          </a:xfrm>
          <a:custGeom>
            <a:avLst/>
            <a:gdLst/>
            <a:ahLst/>
            <a:cxnLst/>
            <a:rect l="l" t="t" r="r" b="b"/>
            <a:pathLst>
              <a:path w="1083309" h="372745">
                <a:moveTo>
                  <a:pt x="49216" y="0"/>
                </a:moveTo>
                <a:lnTo>
                  <a:pt x="1033553" y="0"/>
                </a:lnTo>
                <a:lnTo>
                  <a:pt x="1052709" y="3252"/>
                </a:lnTo>
                <a:lnTo>
                  <a:pt x="1068353" y="12123"/>
                </a:lnTo>
                <a:lnTo>
                  <a:pt x="1078902" y="25278"/>
                </a:lnTo>
                <a:lnTo>
                  <a:pt x="1082770" y="41386"/>
                </a:lnTo>
                <a:lnTo>
                  <a:pt x="1082770" y="331091"/>
                </a:lnTo>
                <a:lnTo>
                  <a:pt x="1078902" y="347199"/>
                </a:lnTo>
                <a:lnTo>
                  <a:pt x="1068353" y="360355"/>
                </a:lnTo>
                <a:lnTo>
                  <a:pt x="1052709" y="369225"/>
                </a:lnTo>
                <a:lnTo>
                  <a:pt x="1033553" y="372478"/>
                </a:lnTo>
                <a:lnTo>
                  <a:pt x="49216" y="372478"/>
                </a:lnTo>
                <a:lnTo>
                  <a:pt x="30061" y="369225"/>
                </a:lnTo>
                <a:lnTo>
                  <a:pt x="14416" y="360355"/>
                </a:lnTo>
                <a:lnTo>
                  <a:pt x="3868" y="347199"/>
                </a:lnTo>
                <a:lnTo>
                  <a:pt x="0" y="331091"/>
                </a:lnTo>
                <a:lnTo>
                  <a:pt x="0" y="41386"/>
                </a:lnTo>
                <a:lnTo>
                  <a:pt x="3868" y="25278"/>
                </a:lnTo>
                <a:lnTo>
                  <a:pt x="14416" y="12123"/>
                </a:lnTo>
                <a:lnTo>
                  <a:pt x="30061" y="3252"/>
                </a:lnTo>
                <a:lnTo>
                  <a:pt x="49216" y="0"/>
                </a:lnTo>
                <a:close/>
              </a:path>
            </a:pathLst>
          </a:custGeom>
          <a:ln w="8443">
            <a:solidFill>
              <a:srgbClr val="488D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528956" y="6695278"/>
            <a:ext cx="34099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190">
                <a:solidFill>
                  <a:srgbClr val="040000"/>
                </a:solidFill>
                <a:latin typeface="SimSun-ExtB"/>
                <a:cs typeface="SimSun-ExtB"/>
              </a:rPr>
              <a:t>୏ݎ</a:t>
            </a:r>
            <a:endParaRPr sz="1050">
              <a:latin typeface="SimSun-ExtB"/>
              <a:cs typeface="SimSun-ExtB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21924" y="6605861"/>
            <a:ext cx="1377315" cy="381635"/>
            <a:chOff x="4621924" y="6605861"/>
            <a:chExt cx="1377315" cy="381635"/>
          </a:xfrm>
        </p:grpSpPr>
        <p:sp>
          <p:nvSpPr>
            <p:cNvPr id="17" name="object 17"/>
            <p:cNvSpPr/>
            <p:nvPr/>
          </p:nvSpPr>
          <p:spPr>
            <a:xfrm>
              <a:off x="4774022" y="6610305"/>
              <a:ext cx="1083310" cy="372745"/>
            </a:xfrm>
            <a:custGeom>
              <a:avLst/>
              <a:gdLst/>
              <a:ahLst/>
              <a:cxnLst/>
              <a:rect l="l" t="t" r="r" b="b"/>
              <a:pathLst>
                <a:path w="1083310" h="372745">
                  <a:moveTo>
                    <a:pt x="1033549" y="0"/>
                  </a:moveTo>
                  <a:lnTo>
                    <a:pt x="49213" y="0"/>
                  </a:lnTo>
                  <a:lnTo>
                    <a:pt x="30056" y="3252"/>
                  </a:lnTo>
                  <a:lnTo>
                    <a:pt x="14413" y="12122"/>
                  </a:lnTo>
                  <a:lnTo>
                    <a:pt x="3867" y="25276"/>
                  </a:lnTo>
                  <a:lnTo>
                    <a:pt x="0" y="41380"/>
                  </a:lnTo>
                  <a:lnTo>
                    <a:pt x="0" y="331089"/>
                  </a:lnTo>
                  <a:lnTo>
                    <a:pt x="3867" y="347199"/>
                  </a:lnTo>
                  <a:lnTo>
                    <a:pt x="14413" y="360356"/>
                  </a:lnTo>
                  <a:lnTo>
                    <a:pt x="30056" y="369227"/>
                  </a:lnTo>
                  <a:lnTo>
                    <a:pt x="49213" y="372480"/>
                  </a:lnTo>
                  <a:lnTo>
                    <a:pt x="1033549" y="372480"/>
                  </a:lnTo>
                  <a:lnTo>
                    <a:pt x="1052706" y="369227"/>
                  </a:lnTo>
                  <a:lnTo>
                    <a:pt x="1068349" y="360356"/>
                  </a:lnTo>
                  <a:lnTo>
                    <a:pt x="1078895" y="347199"/>
                  </a:lnTo>
                  <a:lnTo>
                    <a:pt x="1082762" y="331089"/>
                  </a:lnTo>
                  <a:lnTo>
                    <a:pt x="1082762" y="41380"/>
                  </a:lnTo>
                  <a:lnTo>
                    <a:pt x="1078895" y="25276"/>
                  </a:lnTo>
                  <a:lnTo>
                    <a:pt x="1068349" y="12122"/>
                  </a:lnTo>
                  <a:lnTo>
                    <a:pt x="1052706" y="3252"/>
                  </a:lnTo>
                  <a:lnTo>
                    <a:pt x="1033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74020" y="6610306"/>
              <a:ext cx="1083310" cy="372745"/>
            </a:xfrm>
            <a:custGeom>
              <a:avLst/>
              <a:gdLst/>
              <a:ahLst/>
              <a:cxnLst/>
              <a:rect l="l" t="t" r="r" b="b"/>
              <a:pathLst>
                <a:path w="1083310" h="372745">
                  <a:moveTo>
                    <a:pt x="49216" y="0"/>
                  </a:moveTo>
                  <a:lnTo>
                    <a:pt x="1033553" y="0"/>
                  </a:lnTo>
                  <a:lnTo>
                    <a:pt x="1052709" y="3252"/>
                  </a:lnTo>
                  <a:lnTo>
                    <a:pt x="1068353" y="12123"/>
                  </a:lnTo>
                  <a:lnTo>
                    <a:pt x="1078902" y="25278"/>
                  </a:lnTo>
                  <a:lnTo>
                    <a:pt x="1082770" y="41386"/>
                  </a:lnTo>
                  <a:lnTo>
                    <a:pt x="1082770" y="331091"/>
                  </a:lnTo>
                  <a:lnTo>
                    <a:pt x="1078902" y="347199"/>
                  </a:lnTo>
                  <a:lnTo>
                    <a:pt x="1068353" y="360355"/>
                  </a:lnTo>
                  <a:lnTo>
                    <a:pt x="1052709" y="369225"/>
                  </a:lnTo>
                  <a:lnTo>
                    <a:pt x="1033553" y="372478"/>
                  </a:lnTo>
                  <a:lnTo>
                    <a:pt x="49216" y="372478"/>
                  </a:lnTo>
                  <a:lnTo>
                    <a:pt x="30061" y="369225"/>
                  </a:lnTo>
                  <a:lnTo>
                    <a:pt x="14416" y="360355"/>
                  </a:lnTo>
                  <a:lnTo>
                    <a:pt x="3868" y="347199"/>
                  </a:lnTo>
                  <a:lnTo>
                    <a:pt x="0" y="331091"/>
                  </a:lnTo>
                  <a:lnTo>
                    <a:pt x="0" y="41386"/>
                  </a:lnTo>
                  <a:lnTo>
                    <a:pt x="3868" y="25278"/>
                  </a:lnTo>
                  <a:lnTo>
                    <a:pt x="14416" y="12123"/>
                  </a:lnTo>
                  <a:lnTo>
                    <a:pt x="30061" y="3252"/>
                  </a:lnTo>
                  <a:lnTo>
                    <a:pt x="49216" y="0"/>
                  </a:lnTo>
                  <a:close/>
                </a:path>
              </a:pathLst>
            </a:custGeom>
            <a:ln w="8443">
              <a:solidFill>
                <a:srgbClr val="488D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26372" y="6610305"/>
              <a:ext cx="1368425" cy="372745"/>
            </a:xfrm>
            <a:custGeom>
              <a:avLst/>
              <a:gdLst/>
              <a:ahLst/>
              <a:cxnLst/>
              <a:rect l="l" t="t" r="r" b="b"/>
              <a:pathLst>
                <a:path w="1368425" h="372745">
                  <a:moveTo>
                    <a:pt x="1319006" y="0"/>
                  </a:moveTo>
                  <a:lnTo>
                    <a:pt x="49213" y="0"/>
                  </a:lnTo>
                  <a:lnTo>
                    <a:pt x="30056" y="3252"/>
                  </a:lnTo>
                  <a:lnTo>
                    <a:pt x="14413" y="12122"/>
                  </a:lnTo>
                  <a:lnTo>
                    <a:pt x="3867" y="25276"/>
                  </a:lnTo>
                  <a:lnTo>
                    <a:pt x="0" y="41380"/>
                  </a:lnTo>
                  <a:lnTo>
                    <a:pt x="0" y="331089"/>
                  </a:lnTo>
                  <a:lnTo>
                    <a:pt x="3867" y="347199"/>
                  </a:lnTo>
                  <a:lnTo>
                    <a:pt x="14413" y="360356"/>
                  </a:lnTo>
                  <a:lnTo>
                    <a:pt x="30056" y="369227"/>
                  </a:lnTo>
                  <a:lnTo>
                    <a:pt x="49213" y="372480"/>
                  </a:lnTo>
                  <a:lnTo>
                    <a:pt x="1319006" y="372480"/>
                  </a:lnTo>
                  <a:lnTo>
                    <a:pt x="1338164" y="369227"/>
                  </a:lnTo>
                  <a:lnTo>
                    <a:pt x="1353806" y="360356"/>
                  </a:lnTo>
                  <a:lnTo>
                    <a:pt x="1364353" y="347199"/>
                  </a:lnTo>
                  <a:lnTo>
                    <a:pt x="1368220" y="331089"/>
                  </a:lnTo>
                  <a:lnTo>
                    <a:pt x="1368220" y="41380"/>
                  </a:lnTo>
                  <a:lnTo>
                    <a:pt x="1364353" y="25276"/>
                  </a:lnTo>
                  <a:lnTo>
                    <a:pt x="1353806" y="12122"/>
                  </a:lnTo>
                  <a:lnTo>
                    <a:pt x="1338164" y="3252"/>
                  </a:lnTo>
                  <a:lnTo>
                    <a:pt x="1319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26369" y="6610306"/>
              <a:ext cx="1368425" cy="372745"/>
            </a:xfrm>
            <a:custGeom>
              <a:avLst/>
              <a:gdLst/>
              <a:ahLst/>
              <a:cxnLst/>
              <a:rect l="l" t="t" r="r" b="b"/>
              <a:pathLst>
                <a:path w="1368425" h="372745">
                  <a:moveTo>
                    <a:pt x="49216" y="0"/>
                  </a:moveTo>
                  <a:lnTo>
                    <a:pt x="1319011" y="0"/>
                  </a:lnTo>
                  <a:lnTo>
                    <a:pt x="1338167" y="3252"/>
                  </a:lnTo>
                  <a:lnTo>
                    <a:pt x="1353811" y="12123"/>
                  </a:lnTo>
                  <a:lnTo>
                    <a:pt x="1364360" y="25278"/>
                  </a:lnTo>
                  <a:lnTo>
                    <a:pt x="1368228" y="41386"/>
                  </a:lnTo>
                  <a:lnTo>
                    <a:pt x="1368228" y="331091"/>
                  </a:lnTo>
                  <a:lnTo>
                    <a:pt x="1364360" y="347199"/>
                  </a:lnTo>
                  <a:lnTo>
                    <a:pt x="1353811" y="360355"/>
                  </a:lnTo>
                  <a:lnTo>
                    <a:pt x="1338167" y="369225"/>
                  </a:lnTo>
                  <a:lnTo>
                    <a:pt x="1319011" y="372478"/>
                  </a:lnTo>
                  <a:lnTo>
                    <a:pt x="49216" y="372478"/>
                  </a:lnTo>
                  <a:lnTo>
                    <a:pt x="30061" y="369225"/>
                  </a:lnTo>
                  <a:lnTo>
                    <a:pt x="14416" y="360355"/>
                  </a:lnTo>
                  <a:lnTo>
                    <a:pt x="3868" y="347199"/>
                  </a:lnTo>
                  <a:lnTo>
                    <a:pt x="0" y="331091"/>
                  </a:lnTo>
                  <a:lnTo>
                    <a:pt x="0" y="41386"/>
                  </a:lnTo>
                  <a:lnTo>
                    <a:pt x="3868" y="25278"/>
                  </a:lnTo>
                  <a:lnTo>
                    <a:pt x="14416" y="12123"/>
                  </a:lnTo>
                  <a:lnTo>
                    <a:pt x="30061" y="3252"/>
                  </a:lnTo>
                  <a:lnTo>
                    <a:pt x="49216" y="0"/>
                  </a:lnTo>
                  <a:close/>
                </a:path>
              </a:pathLst>
            </a:custGeom>
            <a:ln w="8385">
              <a:solidFill>
                <a:srgbClr val="488D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981759" y="6696933"/>
            <a:ext cx="659130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1025">
                <a:solidFill>
                  <a:srgbClr val="040000"/>
                </a:solidFill>
                <a:latin typeface="SimSun-ExtB"/>
                <a:cs typeface="SimSun-ExtB"/>
              </a:rPr>
              <a:t>ದ</a:t>
            </a:r>
            <a:r>
              <a:rPr dirty="0" sz="1050" spc="160">
                <a:solidFill>
                  <a:srgbClr val="040000"/>
                </a:solidFill>
                <a:latin typeface="SimSun-ExtB"/>
                <a:cs typeface="SimSun-ExtB"/>
              </a:rPr>
              <a:t>ړ</a:t>
            </a:r>
            <a:r>
              <a:rPr dirty="0" sz="1050" spc="-1025">
                <a:solidFill>
                  <a:srgbClr val="040000"/>
                </a:solidFill>
                <a:latin typeface="SimSun-ExtB"/>
                <a:cs typeface="SimSun-ExtB"/>
              </a:rPr>
              <a:t>๞</a:t>
            </a:r>
            <a:r>
              <a:rPr dirty="0" sz="1050" spc="160">
                <a:solidFill>
                  <a:srgbClr val="040000"/>
                </a:solidFill>
                <a:latin typeface="SimSun-ExtB"/>
                <a:cs typeface="SimSun-ExtB"/>
              </a:rPr>
              <a:t>ඪ</a:t>
            </a:r>
            <a:r>
              <a:rPr dirty="0" sz="1050" spc="-1025">
                <a:solidFill>
                  <a:srgbClr val="040000"/>
                </a:solidFill>
                <a:latin typeface="SimSun-ExtB"/>
                <a:cs typeface="SimSun-ExtB"/>
              </a:rPr>
              <a:t>ਮ</a:t>
            </a:r>
            <a:r>
              <a:rPr dirty="0" sz="1050" spc="160">
                <a:solidFill>
                  <a:srgbClr val="040000"/>
                </a:solidFill>
                <a:latin typeface="SimSun-ExtB"/>
                <a:cs typeface="SimSun-ExtB"/>
              </a:rPr>
              <a:t>୏</a:t>
            </a:r>
            <a:r>
              <a:rPr dirty="0" sz="1050" spc="-1025">
                <a:solidFill>
                  <a:srgbClr val="040000"/>
                </a:solidFill>
                <a:latin typeface="SimSun-ExtB"/>
                <a:cs typeface="SimSun-ExtB"/>
              </a:rPr>
              <a:t>๐</a:t>
            </a:r>
            <a:r>
              <a:rPr dirty="0" sz="1050" spc="190">
                <a:solidFill>
                  <a:srgbClr val="040000"/>
                </a:solidFill>
                <a:latin typeface="SimSun-ExtB"/>
                <a:cs typeface="SimSun-ExtB"/>
              </a:rPr>
              <a:t>ݎ</a:t>
            </a:r>
            <a:endParaRPr sz="1050">
              <a:latin typeface="SimSun-ExtB"/>
              <a:cs typeface="SimSun-ExtB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894854" y="8542748"/>
            <a:ext cx="2327910" cy="381635"/>
            <a:chOff x="5894854" y="8542748"/>
            <a:chExt cx="2327910" cy="381635"/>
          </a:xfrm>
        </p:grpSpPr>
        <p:sp>
          <p:nvSpPr>
            <p:cNvPr id="23" name="object 23"/>
            <p:cNvSpPr/>
            <p:nvPr/>
          </p:nvSpPr>
          <p:spPr>
            <a:xfrm>
              <a:off x="5899299" y="8737571"/>
              <a:ext cx="508634" cy="0"/>
            </a:xfrm>
            <a:custGeom>
              <a:avLst/>
              <a:gdLst/>
              <a:ahLst/>
              <a:cxnLst/>
              <a:rect l="l" t="t" r="r" b="b"/>
              <a:pathLst>
                <a:path w="508635" h="0">
                  <a:moveTo>
                    <a:pt x="0" y="0"/>
                  </a:moveTo>
                  <a:lnTo>
                    <a:pt x="98433" y="0"/>
                  </a:lnTo>
                  <a:lnTo>
                    <a:pt x="459370" y="0"/>
                  </a:lnTo>
                  <a:lnTo>
                    <a:pt x="508587" y="0"/>
                  </a:lnTo>
                </a:path>
              </a:pathLst>
            </a:custGeom>
            <a:ln w="8277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07884" y="8712744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0" y="0"/>
                  </a:moveTo>
                  <a:lnTo>
                    <a:pt x="0" y="49663"/>
                  </a:lnTo>
                  <a:lnTo>
                    <a:pt x="78751" y="24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2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07891" y="8712739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78746" y="24831"/>
                  </a:moveTo>
                  <a:lnTo>
                    <a:pt x="0" y="0"/>
                  </a:lnTo>
                  <a:lnTo>
                    <a:pt x="0" y="49663"/>
                  </a:lnTo>
                  <a:lnTo>
                    <a:pt x="78746" y="24831"/>
                  </a:lnTo>
                  <a:close/>
                </a:path>
              </a:pathLst>
            </a:custGeom>
            <a:ln w="8722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92356" y="8728382"/>
              <a:ext cx="746760" cy="9525"/>
            </a:xfrm>
            <a:custGeom>
              <a:avLst/>
              <a:gdLst/>
              <a:ahLst/>
              <a:cxnLst/>
              <a:rect l="l" t="t" r="r" b="b"/>
              <a:pathLst>
                <a:path w="746759" h="9525">
                  <a:moveTo>
                    <a:pt x="0" y="0"/>
                  </a:moveTo>
                  <a:lnTo>
                    <a:pt x="0" y="9187"/>
                  </a:lnTo>
                  <a:lnTo>
                    <a:pt x="746708" y="9187"/>
                  </a:lnTo>
                </a:path>
              </a:pathLst>
            </a:custGeom>
            <a:ln w="8277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139056" y="8712744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0" y="0"/>
                  </a:moveTo>
                  <a:lnTo>
                    <a:pt x="0" y="49663"/>
                  </a:lnTo>
                  <a:lnTo>
                    <a:pt x="78751" y="24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2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139062" y="8712739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78746" y="24831"/>
                  </a:moveTo>
                  <a:lnTo>
                    <a:pt x="0" y="0"/>
                  </a:lnTo>
                  <a:lnTo>
                    <a:pt x="0" y="49663"/>
                  </a:lnTo>
                  <a:lnTo>
                    <a:pt x="78746" y="24831"/>
                  </a:lnTo>
                  <a:close/>
                </a:path>
              </a:pathLst>
            </a:custGeom>
            <a:ln w="8722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06455" y="8547193"/>
              <a:ext cx="1083310" cy="372745"/>
            </a:xfrm>
            <a:custGeom>
              <a:avLst/>
              <a:gdLst/>
              <a:ahLst/>
              <a:cxnLst/>
              <a:rect l="l" t="t" r="r" b="b"/>
              <a:pathLst>
                <a:path w="1083309" h="372745">
                  <a:moveTo>
                    <a:pt x="1033549" y="0"/>
                  </a:moveTo>
                  <a:lnTo>
                    <a:pt x="49213" y="0"/>
                  </a:lnTo>
                  <a:lnTo>
                    <a:pt x="30056" y="3253"/>
                  </a:lnTo>
                  <a:lnTo>
                    <a:pt x="14413" y="12123"/>
                  </a:lnTo>
                  <a:lnTo>
                    <a:pt x="3867" y="25280"/>
                  </a:lnTo>
                  <a:lnTo>
                    <a:pt x="0" y="41391"/>
                  </a:lnTo>
                  <a:lnTo>
                    <a:pt x="0" y="331089"/>
                  </a:lnTo>
                  <a:lnTo>
                    <a:pt x="3867" y="347199"/>
                  </a:lnTo>
                  <a:lnTo>
                    <a:pt x="14413" y="360356"/>
                  </a:lnTo>
                  <a:lnTo>
                    <a:pt x="30056" y="369227"/>
                  </a:lnTo>
                  <a:lnTo>
                    <a:pt x="49213" y="372480"/>
                  </a:lnTo>
                  <a:lnTo>
                    <a:pt x="1033549" y="372480"/>
                  </a:lnTo>
                  <a:lnTo>
                    <a:pt x="1052706" y="369227"/>
                  </a:lnTo>
                  <a:lnTo>
                    <a:pt x="1068349" y="360356"/>
                  </a:lnTo>
                  <a:lnTo>
                    <a:pt x="1078895" y="347199"/>
                  </a:lnTo>
                  <a:lnTo>
                    <a:pt x="1082762" y="331089"/>
                  </a:lnTo>
                  <a:lnTo>
                    <a:pt x="1082762" y="41391"/>
                  </a:lnTo>
                  <a:lnTo>
                    <a:pt x="1078895" y="25280"/>
                  </a:lnTo>
                  <a:lnTo>
                    <a:pt x="1068349" y="12123"/>
                  </a:lnTo>
                  <a:lnTo>
                    <a:pt x="1052706" y="3253"/>
                  </a:lnTo>
                  <a:lnTo>
                    <a:pt x="1033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506452" y="8547193"/>
              <a:ext cx="1083310" cy="372745"/>
            </a:xfrm>
            <a:custGeom>
              <a:avLst/>
              <a:gdLst/>
              <a:ahLst/>
              <a:cxnLst/>
              <a:rect l="l" t="t" r="r" b="b"/>
              <a:pathLst>
                <a:path w="1083309" h="372745">
                  <a:moveTo>
                    <a:pt x="49216" y="0"/>
                  </a:moveTo>
                  <a:lnTo>
                    <a:pt x="1033553" y="0"/>
                  </a:lnTo>
                  <a:lnTo>
                    <a:pt x="1052709" y="3252"/>
                  </a:lnTo>
                  <a:lnTo>
                    <a:pt x="1068353" y="12123"/>
                  </a:lnTo>
                  <a:lnTo>
                    <a:pt x="1078902" y="25278"/>
                  </a:lnTo>
                  <a:lnTo>
                    <a:pt x="1082770" y="41386"/>
                  </a:lnTo>
                  <a:lnTo>
                    <a:pt x="1082770" y="331091"/>
                  </a:lnTo>
                  <a:lnTo>
                    <a:pt x="1078902" y="347199"/>
                  </a:lnTo>
                  <a:lnTo>
                    <a:pt x="1068353" y="360355"/>
                  </a:lnTo>
                  <a:lnTo>
                    <a:pt x="1052709" y="369225"/>
                  </a:lnTo>
                  <a:lnTo>
                    <a:pt x="1033553" y="372478"/>
                  </a:lnTo>
                  <a:lnTo>
                    <a:pt x="49216" y="372478"/>
                  </a:lnTo>
                  <a:lnTo>
                    <a:pt x="30061" y="369225"/>
                  </a:lnTo>
                  <a:lnTo>
                    <a:pt x="14416" y="360355"/>
                  </a:lnTo>
                  <a:lnTo>
                    <a:pt x="3868" y="347199"/>
                  </a:lnTo>
                  <a:lnTo>
                    <a:pt x="0" y="331091"/>
                  </a:lnTo>
                  <a:lnTo>
                    <a:pt x="0" y="41386"/>
                  </a:lnTo>
                  <a:lnTo>
                    <a:pt x="3868" y="25278"/>
                  </a:lnTo>
                  <a:lnTo>
                    <a:pt x="14416" y="12123"/>
                  </a:lnTo>
                  <a:lnTo>
                    <a:pt x="30061" y="3252"/>
                  </a:lnTo>
                  <a:lnTo>
                    <a:pt x="49216" y="0"/>
                  </a:lnTo>
                  <a:close/>
                </a:path>
              </a:pathLst>
            </a:custGeom>
            <a:ln w="8443">
              <a:solidFill>
                <a:srgbClr val="488D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876532" y="8633821"/>
            <a:ext cx="34099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190">
                <a:solidFill>
                  <a:srgbClr val="040000"/>
                </a:solidFill>
                <a:latin typeface="SimSun-ExtB"/>
                <a:cs typeface="SimSun-ExtB"/>
              </a:rPr>
              <a:t>ၥᦶ</a:t>
            </a:r>
            <a:endParaRPr sz="1050">
              <a:latin typeface="SimSun-ExtB"/>
              <a:cs typeface="SimSun-ExtB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238886" y="8547193"/>
            <a:ext cx="1083310" cy="372745"/>
          </a:xfrm>
          <a:custGeom>
            <a:avLst/>
            <a:gdLst/>
            <a:ahLst/>
            <a:cxnLst/>
            <a:rect l="l" t="t" r="r" b="b"/>
            <a:pathLst>
              <a:path w="1083309" h="372745">
                <a:moveTo>
                  <a:pt x="49216" y="0"/>
                </a:moveTo>
                <a:lnTo>
                  <a:pt x="1033553" y="0"/>
                </a:lnTo>
                <a:lnTo>
                  <a:pt x="1052709" y="3252"/>
                </a:lnTo>
                <a:lnTo>
                  <a:pt x="1068353" y="12123"/>
                </a:lnTo>
                <a:lnTo>
                  <a:pt x="1078902" y="25278"/>
                </a:lnTo>
                <a:lnTo>
                  <a:pt x="1082770" y="41386"/>
                </a:lnTo>
                <a:lnTo>
                  <a:pt x="1082770" y="331091"/>
                </a:lnTo>
                <a:lnTo>
                  <a:pt x="1078902" y="347199"/>
                </a:lnTo>
                <a:lnTo>
                  <a:pt x="1068353" y="360355"/>
                </a:lnTo>
                <a:lnTo>
                  <a:pt x="1052709" y="369225"/>
                </a:lnTo>
                <a:lnTo>
                  <a:pt x="1033553" y="372478"/>
                </a:lnTo>
                <a:lnTo>
                  <a:pt x="49216" y="372478"/>
                </a:lnTo>
                <a:lnTo>
                  <a:pt x="30061" y="369225"/>
                </a:lnTo>
                <a:lnTo>
                  <a:pt x="14416" y="360355"/>
                </a:lnTo>
                <a:lnTo>
                  <a:pt x="3868" y="347199"/>
                </a:lnTo>
                <a:lnTo>
                  <a:pt x="0" y="331091"/>
                </a:lnTo>
                <a:lnTo>
                  <a:pt x="0" y="41386"/>
                </a:lnTo>
                <a:lnTo>
                  <a:pt x="3868" y="25278"/>
                </a:lnTo>
                <a:lnTo>
                  <a:pt x="14416" y="12123"/>
                </a:lnTo>
                <a:lnTo>
                  <a:pt x="30061" y="3252"/>
                </a:lnTo>
                <a:lnTo>
                  <a:pt x="49216" y="0"/>
                </a:lnTo>
                <a:close/>
              </a:path>
            </a:pathLst>
          </a:custGeom>
          <a:ln w="8443">
            <a:solidFill>
              <a:srgbClr val="488D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607703" y="8632165"/>
            <a:ext cx="340995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190">
                <a:solidFill>
                  <a:srgbClr val="040000"/>
                </a:solidFill>
                <a:latin typeface="SimSun-ExtB"/>
                <a:cs typeface="SimSun-ExtB"/>
              </a:rPr>
              <a:t>୏ݎ</a:t>
            </a:r>
            <a:endParaRPr sz="1050">
              <a:latin typeface="SimSun-ExtB"/>
              <a:cs typeface="SimSun-ExtB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105567" y="6316461"/>
            <a:ext cx="5735955" cy="1068070"/>
            <a:chOff x="3105567" y="6316461"/>
            <a:chExt cx="5735955" cy="106807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5567" y="6316461"/>
              <a:ext cx="696495" cy="58568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802067" y="6610306"/>
              <a:ext cx="728345" cy="190500"/>
            </a:xfrm>
            <a:custGeom>
              <a:avLst/>
              <a:gdLst/>
              <a:ahLst/>
              <a:cxnLst/>
              <a:rect l="l" t="t" r="r" b="b"/>
              <a:pathLst>
                <a:path w="728345" h="190500">
                  <a:moveTo>
                    <a:pt x="0" y="0"/>
                  </a:moveTo>
                  <a:lnTo>
                    <a:pt x="391195" y="0"/>
                  </a:lnTo>
                  <a:lnTo>
                    <a:pt x="391195" y="190377"/>
                  </a:lnTo>
                  <a:lnTo>
                    <a:pt x="728055" y="190377"/>
                  </a:lnTo>
                </a:path>
              </a:pathLst>
            </a:custGeom>
            <a:ln w="8377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530113" y="6775856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0" y="0"/>
                  </a:moveTo>
                  <a:lnTo>
                    <a:pt x="0" y="49663"/>
                  </a:lnTo>
                  <a:lnTo>
                    <a:pt x="78751" y="24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2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530118" y="6775852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78746" y="24831"/>
                  </a:moveTo>
                  <a:lnTo>
                    <a:pt x="0" y="0"/>
                  </a:lnTo>
                  <a:lnTo>
                    <a:pt x="0" y="49663"/>
                  </a:lnTo>
                  <a:lnTo>
                    <a:pt x="78746" y="24831"/>
                  </a:lnTo>
                  <a:close/>
                </a:path>
              </a:pathLst>
            </a:custGeom>
            <a:ln w="8722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246498" y="6999339"/>
              <a:ext cx="3590925" cy="381000"/>
            </a:xfrm>
            <a:custGeom>
              <a:avLst/>
              <a:gdLst/>
              <a:ahLst/>
              <a:cxnLst/>
              <a:rect l="l" t="t" r="r" b="b"/>
              <a:pathLst>
                <a:path w="3590925" h="381000">
                  <a:moveTo>
                    <a:pt x="3590516" y="0"/>
                  </a:moveTo>
                  <a:lnTo>
                    <a:pt x="3573143" y="0"/>
                  </a:lnTo>
                  <a:lnTo>
                    <a:pt x="3573143" y="380755"/>
                  </a:lnTo>
                  <a:lnTo>
                    <a:pt x="0" y="380755"/>
                  </a:lnTo>
                  <a:lnTo>
                    <a:pt x="0" y="72550"/>
                  </a:lnTo>
                </a:path>
              </a:pathLst>
            </a:custGeom>
            <a:ln w="8294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2331" y="7001029"/>
              <a:ext cx="68339" cy="7549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4535542" y="5649217"/>
            <a:ext cx="4970780" cy="3659504"/>
            <a:chOff x="4535542" y="5649217"/>
            <a:chExt cx="4970780" cy="3659504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5542" y="8161699"/>
              <a:ext cx="1363754" cy="114677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474228" y="5663187"/>
              <a:ext cx="18415" cy="2487295"/>
            </a:xfrm>
            <a:custGeom>
              <a:avLst/>
              <a:gdLst/>
              <a:ahLst/>
              <a:cxnLst/>
              <a:rect l="l" t="t" r="r" b="b"/>
              <a:pathLst>
                <a:path w="18415" h="2487295">
                  <a:moveTo>
                    <a:pt x="8918" y="-4921"/>
                  </a:moveTo>
                  <a:lnTo>
                    <a:pt x="8918" y="2491619"/>
                  </a:lnTo>
                </a:path>
              </a:pathLst>
            </a:custGeom>
            <a:ln w="27679">
              <a:solidFill>
                <a:srgbClr val="7F7F8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050970" y="6100028"/>
              <a:ext cx="347345" cy="0"/>
            </a:xfrm>
            <a:custGeom>
              <a:avLst/>
              <a:gdLst/>
              <a:ahLst/>
              <a:cxnLst/>
              <a:rect l="l" t="t" r="r" b="b"/>
              <a:pathLst>
                <a:path w="347345" h="0">
                  <a:moveTo>
                    <a:pt x="0" y="0"/>
                  </a:moveTo>
                  <a:lnTo>
                    <a:pt x="346811" y="0"/>
                  </a:lnTo>
                </a:path>
              </a:pathLst>
            </a:custGeom>
            <a:ln w="9866">
              <a:solidFill>
                <a:srgbClr val="AF1E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393593" y="6075986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4">
                  <a:moveTo>
                    <a:pt x="94" y="0"/>
                  </a:moveTo>
                  <a:lnTo>
                    <a:pt x="0" y="49663"/>
                  </a:lnTo>
                  <a:lnTo>
                    <a:pt x="78793" y="2494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AF1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393592" y="6075989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4">
                  <a:moveTo>
                    <a:pt x="78796" y="24939"/>
                  </a:moveTo>
                  <a:lnTo>
                    <a:pt x="98" y="0"/>
                  </a:lnTo>
                  <a:lnTo>
                    <a:pt x="0" y="49663"/>
                  </a:lnTo>
                  <a:lnTo>
                    <a:pt x="78796" y="24939"/>
                  </a:lnTo>
                  <a:close/>
                </a:path>
              </a:pathLst>
            </a:custGeom>
            <a:ln w="8722">
              <a:solidFill>
                <a:srgbClr val="AF1E2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8138928" y="6069982"/>
            <a:ext cx="262890" cy="59055"/>
            <a:chOff x="8138928" y="6069982"/>
            <a:chExt cx="262890" cy="59055"/>
          </a:xfrm>
        </p:grpSpPr>
        <p:sp>
          <p:nvSpPr>
            <p:cNvPr id="48" name="object 48"/>
            <p:cNvSpPr/>
            <p:nvPr/>
          </p:nvSpPr>
          <p:spPr>
            <a:xfrm>
              <a:off x="8217956" y="6100028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5" h="0">
                  <a:moveTo>
                    <a:pt x="0" y="0"/>
                  </a:moveTo>
                  <a:lnTo>
                    <a:pt x="183347" y="0"/>
                  </a:lnTo>
                </a:path>
              </a:pathLst>
            </a:custGeom>
            <a:ln w="9866">
              <a:solidFill>
                <a:srgbClr val="AF1E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143346" y="6074405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4">
                  <a:moveTo>
                    <a:pt x="78793" y="0"/>
                  </a:moveTo>
                  <a:lnTo>
                    <a:pt x="0" y="24721"/>
                  </a:lnTo>
                  <a:lnTo>
                    <a:pt x="78699" y="49663"/>
                  </a:lnTo>
                  <a:lnTo>
                    <a:pt x="78793" y="0"/>
                  </a:lnTo>
                  <a:close/>
                </a:path>
              </a:pathLst>
            </a:custGeom>
            <a:solidFill>
              <a:srgbClr val="AF1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143348" y="6074403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4">
                  <a:moveTo>
                    <a:pt x="0" y="24724"/>
                  </a:moveTo>
                  <a:lnTo>
                    <a:pt x="78697" y="49663"/>
                  </a:lnTo>
                  <a:lnTo>
                    <a:pt x="78796" y="0"/>
                  </a:lnTo>
                  <a:lnTo>
                    <a:pt x="0" y="24724"/>
                  </a:lnTo>
                  <a:close/>
                </a:path>
              </a:pathLst>
            </a:custGeom>
            <a:ln w="8722">
              <a:solidFill>
                <a:srgbClr val="AF1E2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8401304" y="5977095"/>
            <a:ext cx="650240" cy="248920"/>
          </a:xfrm>
          <a:prstGeom prst="rect">
            <a:avLst/>
          </a:prstGeom>
          <a:solidFill>
            <a:srgbClr val="EA6077"/>
          </a:solidFill>
        </p:spPr>
        <p:txBody>
          <a:bodyPr wrap="square" lIns="0" tIns="49530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390"/>
              </a:spcBef>
            </a:pPr>
            <a:r>
              <a:rPr dirty="0" sz="900" spc="185">
                <a:solidFill>
                  <a:srgbClr val="040000"/>
                </a:solidFill>
                <a:latin typeface="SimSun-ExtB"/>
                <a:cs typeface="SimSun-ExtB"/>
              </a:rPr>
              <a:t>ਧ֖ᴤྦྷ</a:t>
            </a:r>
            <a:endParaRPr sz="900">
              <a:latin typeface="SimSun-ExtB"/>
              <a:cs typeface="SimSun-ExtB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74503" y="8542748"/>
            <a:ext cx="1367790" cy="381635"/>
            <a:chOff x="2574503" y="8542748"/>
            <a:chExt cx="1367790" cy="381635"/>
          </a:xfrm>
        </p:grpSpPr>
        <p:sp>
          <p:nvSpPr>
            <p:cNvPr id="53" name="object 53"/>
            <p:cNvSpPr/>
            <p:nvPr/>
          </p:nvSpPr>
          <p:spPr>
            <a:xfrm>
              <a:off x="2726598" y="8547193"/>
              <a:ext cx="1083310" cy="372745"/>
            </a:xfrm>
            <a:custGeom>
              <a:avLst/>
              <a:gdLst/>
              <a:ahLst/>
              <a:cxnLst/>
              <a:rect l="l" t="t" r="r" b="b"/>
              <a:pathLst>
                <a:path w="1083310" h="372745">
                  <a:moveTo>
                    <a:pt x="49216" y="0"/>
                  </a:moveTo>
                  <a:lnTo>
                    <a:pt x="1033553" y="0"/>
                  </a:lnTo>
                  <a:lnTo>
                    <a:pt x="1052709" y="3252"/>
                  </a:lnTo>
                  <a:lnTo>
                    <a:pt x="1068353" y="12123"/>
                  </a:lnTo>
                  <a:lnTo>
                    <a:pt x="1078902" y="25278"/>
                  </a:lnTo>
                  <a:lnTo>
                    <a:pt x="1082770" y="41386"/>
                  </a:lnTo>
                  <a:lnTo>
                    <a:pt x="1082770" y="331091"/>
                  </a:lnTo>
                  <a:lnTo>
                    <a:pt x="1078902" y="347199"/>
                  </a:lnTo>
                  <a:lnTo>
                    <a:pt x="1068353" y="360355"/>
                  </a:lnTo>
                  <a:lnTo>
                    <a:pt x="1052709" y="369225"/>
                  </a:lnTo>
                  <a:lnTo>
                    <a:pt x="1033553" y="372478"/>
                  </a:lnTo>
                  <a:lnTo>
                    <a:pt x="49216" y="372478"/>
                  </a:lnTo>
                  <a:lnTo>
                    <a:pt x="30061" y="369225"/>
                  </a:lnTo>
                  <a:lnTo>
                    <a:pt x="14416" y="360355"/>
                  </a:lnTo>
                  <a:lnTo>
                    <a:pt x="3868" y="347199"/>
                  </a:lnTo>
                  <a:lnTo>
                    <a:pt x="0" y="331091"/>
                  </a:lnTo>
                  <a:lnTo>
                    <a:pt x="0" y="41386"/>
                  </a:lnTo>
                  <a:lnTo>
                    <a:pt x="3868" y="25278"/>
                  </a:lnTo>
                  <a:lnTo>
                    <a:pt x="14416" y="12123"/>
                  </a:lnTo>
                  <a:lnTo>
                    <a:pt x="30061" y="3252"/>
                  </a:lnTo>
                  <a:lnTo>
                    <a:pt x="49216" y="0"/>
                  </a:lnTo>
                  <a:close/>
                </a:path>
              </a:pathLst>
            </a:custGeom>
            <a:ln w="8443">
              <a:solidFill>
                <a:srgbClr val="488D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578950" y="8547193"/>
              <a:ext cx="1358900" cy="372745"/>
            </a:xfrm>
            <a:custGeom>
              <a:avLst/>
              <a:gdLst/>
              <a:ahLst/>
              <a:cxnLst/>
              <a:rect l="l" t="t" r="r" b="b"/>
              <a:pathLst>
                <a:path w="1358900" h="372745">
                  <a:moveTo>
                    <a:pt x="1309164" y="0"/>
                  </a:moveTo>
                  <a:lnTo>
                    <a:pt x="49213" y="0"/>
                  </a:lnTo>
                  <a:lnTo>
                    <a:pt x="30056" y="3253"/>
                  </a:lnTo>
                  <a:lnTo>
                    <a:pt x="14413" y="12123"/>
                  </a:lnTo>
                  <a:lnTo>
                    <a:pt x="3867" y="25280"/>
                  </a:lnTo>
                  <a:lnTo>
                    <a:pt x="0" y="41391"/>
                  </a:lnTo>
                  <a:lnTo>
                    <a:pt x="0" y="331089"/>
                  </a:lnTo>
                  <a:lnTo>
                    <a:pt x="3867" y="347199"/>
                  </a:lnTo>
                  <a:lnTo>
                    <a:pt x="14413" y="360356"/>
                  </a:lnTo>
                  <a:lnTo>
                    <a:pt x="30056" y="369227"/>
                  </a:lnTo>
                  <a:lnTo>
                    <a:pt x="49213" y="372480"/>
                  </a:lnTo>
                  <a:lnTo>
                    <a:pt x="1309164" y="372480"/>
                  </a:lnTo>
                  <a:lnTo>
                    <a:pt x="1328321" y="369227"/>
                  </a:lnTo>
                  <a:lnTo>
                    <a:pt x="1343964" y="360356"/>
                  </a:lnTo>
                  <a:lnTo>
                    <a:pt x="1354510" y="347199"/>
                  </a:lnTo>
                  <a:lnTo>
                    <a:pt x="1358377" y="331089"/>
                  </a:lnTo>
                  <a:lnTo>
                    <a:pt x="1358377" y="41391"/>
                  </a:lnTo>
                  <a:lnTo>
                    <a:pt x="1354510" y="25280"/>
                  </a:lnTo>
                  <a:lnTo>
                    <a:pt x="1343964" y="12123"/>
                  </a:lnTo>
                  <a:lnTo>
                    <a:pt x="1328321" y="3253"/>
                  </a:lnTo>
                  <a:lnTo>
                    <a:pt x="13091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578948" y="8547193"/>
              <a:ext cx="1358900" cy="372745"/>
            </a:xfrm>
            <a:custGeom>
              <a:avLst/>
              <a:gdLst/>
              <a:ahLst/>
              <a:cxnLst/>
              <a:rect l="l" t="t" r="r" b="b"/>
              <a:pathLst>
                <a:path w="1358900" h="372745">
                  <a:moveTo>
                    <a:pt x="49216" y="0"/>
                  </a:moveTo>
                  <a:lnTo>
                    <a:pt x="1309168" y="0"/>
                  </a:lnTo>
                  <a:lnTo>
                    <a:pt x="1328323" y="3252"/>
                  </a:lnTo>
                  <a:lnTo>
                    <a:pt x="1343968" y="12123"/>
                  </a:lnTo>
                  <a:lnTo>
                    <a:pt x="1354516" y="25278"/>
                  </a:lnTo>
                  <a:lnTo>
                    <a:pt x="1358385" y="41386"/>
                  </a:lnTo>
                  <a:lnTo>
                    <a:pt x="1358385" y="331091"/>
                  </a:lnTo>
                  <a:lnTo>
                    <a:pt x="1354516" y="347199"/>
                  </a:lnTo>
                  <a:lnTo>
                    <a:pt x="1343968" y="360355"/>
                  </a:lnTo>
                  <a:lnTo>
                    <a:pt x="1328323" y="369225"/>
                  </a:lnTo>
                  <a:lnTo>
                    <a:pt x="1309168" y="372478"/>
                  </a:lnTo>
                  <a:lnTo>
                    <a:pt x="49216" y="372478"/>
                  </a:lnTo>
                  <a:lnTo>
                    <a:pt x="30061" y="369225"/>
                  </a:lnTo>
                  <a:lnTo>
                    <a:pt x="14416" y="360355"/>
                  </a:lnTo>
                  <a:lnTo>
                    <a:pt x="3868" y="347199"/>
                  </a:lnTo>
                  <a:lnTo>
                    <a:pt x="0" y="331091"/>
                  </a:lnTo>
                  <a:lnTo>
                    <a:pt x="0" y="41386"/>
                  </a:lnTo>
                  <a:lnTo>
                    <a:pt x="3868" y="25278"/>
                  </a:lnTo>
                  <a:lnTo>
                    <a:pt x="14416" y="12123"/>
                  </a:lnTo>
                  <a:lnTo>
                    <a:pt x="30061" y="3252"/>
                  </a:lnTo>
                  <a:lnTo>
                    <a:pt x="49216" y="0"/>
                  </a:lnTo>
                  <a:close/>
                </a:path>
              </a:pathLst>
            </a:custGeom>
            <a:ln w="8386">
              <a:solidFill>
                <a:srgbClr val="488D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2929254" y="8635476"/>
            <a:ext cx="659130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1025">
                <a:solidFill>
                  <a:srgbClr val="040000"/>
                </a:solidFill>
                <a:latin typeface="SimSun-ExtB"/>
                <a:cs typeface="SimSun-ExtB"/>
              </a:rPr>
              <a:t>ದ</a:t>
            </a:r>
            <a:r>
              <a:rPr dirty="0" sz="1050" spc="160">
                <a:solidFill>
                  <a:srgbClr val="040000"/>
                </a:solidFill>
                <a:latin typeface="SimSun-ExtB"/>
                <a:cs typeface="SimSun-ExtB"/>
              </a:rPr>
              <a:t>ړ</a:t>
            </a:r>
            <a:r>
              <a:rPr dirty="0" sz="1050" spc="-1025">
                <a:solidFill>
                  <a:srgbClr val="040000"/>
                </a:solidFill>
                <a:latin typeface="SimSun-ExtB"/>
                <a:cs typeface="SimSun-ExtB"/>
              </a:rPr>
              <a:t>๞</a:t>
            </a:r>
            <a:r>
              <a:rPr dirty="0" sz="1050" spc="160">
                <a:solidFill>
                  <a:srgbClr val="040000"/>
                </a:solidFill>
                <a:latin typeface="SimSun-ExtB"/>
                <a:cs typeface="SimSun-ExtB"/>
              </a:rPr>
              <a:t>ඪ</a:t>
            </a:r>
            <a:r>
              <a:rPr dirty="0" sz="1050" spc="-1025">
                <a:solidFill>
                  <a:srgbClr val="040000"/>
                </a:solidFill>
                <a:latin typeface="SimSun-ExtB"/>
                <a:cs typeface="SimSun-ExtB"/>
              </a:rPr>
              <a:t>ਮ</a:t>
            </a:r>
            <a:r>
              <a:rPr dirty="0" sz="1050" spc="160">
                <a:solidFill>
                  <a:srgbClr val="040000"/>
                </a:solidFill>
                <a:latin typeface="SimSun-ExtB"/>
                <a:cs typeface="SimSun-ExtB"/>
              </a:rPr>
              <a:t>୏</a:t>
            </a:r>
            <a:r>
              <a:rPr dirty="0" sz="1050" spc="-1025">
                <a:solidFill>
                  <a:srgbClr val="040000"/>
                </a:solidFill>
                <a:latin typeface="SimSun-ExtB"/>
                <a:cs typeface="SimSun-ExtB"/>
              </a:rPr>
              <a:t>๐</a:t>
            </a:r>
            <a:r>
              <a:rPr dirty="0" sz="1050" spc="190">
                <a:solidFill>
                  <a:srgbClr val="040000"/>
                </a:solidFill>
                <a:latin typeface="SimSun-ExtB"/>
                <a:cs typeface="SimSun-ExtB"/>
              </a:rPr>
              <a:t>ݎ</a:t>
            </a:r>
            <a:endParaRPr sz="1050">
              <a:latin typeface="SimSun-ExtB"/>
              <a:cs typeface="SimSun-ExtB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053062" y="7560640"/>
            <a:ext cx="8453120" cy="2515870"/>
            <a:chOff x="1053062" y="7560640"/>
            <a:chExt cx="8453120" cy="2515870"/>
          </a:xfrm>
        </p:grpSpPr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062" y="8255003"/>
              <a:ext cx="716590" cy="60257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769660" y="8555470"/>
              <a:ext cx="708025" cy="182245"/>
            </a:xfrm>
            <a:custGeom>
              <a:avLst/>
              <a:gdLst/>
              <a:ahLst/>
              <a:cxnLst/>
              <a:rect l="l" t="t" r="r" b="b"/>
              <a:pathLst>
                <a:path w="708025" h="182245">
                  <a:moveTo>
                    <a:pt x="0" y="0"/>
                  </a:moveTo>
                  <a:lnTo>
                    <a:pt x="376174" y="0"/>
                  </a:lnTo>
                  <a:lnTo>
                    <a:pt x="376174" y="182100"/>
                  </a:lnTo>
                  <a:lnTo>
                    <a:pt x="707954" y="182100"/>
                  </a:lnTo>
                </a:path>
              </a:pathLst>
            </a:custGeom>
            <a:ln w="8374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477608" y="8712743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0" y="0"/>
                  </a:moveTo>
                  <a:lnTo>
                    <a:pt x="0" y="49663"/>
                  </a:lnTo>
                  <a:lnTo>
                    <a:pt x="78751" y="24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2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477614" y="8712739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78746" y="24831"/>
                  </a:moveTo>
                  <a:lnTo>
                    <a:pt x="0" y="0"/>
                  </a:lnTo>
                  <a:lnTo>
                    <a:pt x="0" y="49663"/>
                  </a:lnTo>
                  <a:lnTo>
                    <a:pt x="78746" y="24831"/>
                  </a:lnTo>
                  <a:close/>
                </a:path>
              </a:pathLst>
            </a:custGeom>
            <a:ln w="8722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947176" y="8729295"/>
              <a:ext cx="493395" cy="9525"/>
            </a:xfrm>
            <a:custGeom>
              <a:avLst/>
              <a:gdLst/>
              <a:ahLst/>
              <a:cxnLst/>
              <a:rect l="l" t="t" r="r" b="b"/>
              <a:pathLst>
                <a:path w="493395" h="9525">
                  <a:moveTo>
                    <a:pt x="0" y="9444"/>
                  </a:moveTo>
                  <a:lnTo>
                    <a:pt x="0" y="0"/>
                  </a:lnTo>
                  <a:lnTo>
                    <a:pt x="492887" y="0"/>
                  </a:lnTo>
                </a:path>
              </a:pathLst>
            </a:custGeom>
            <a:ln w="8277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440070" y="8704466"/>
              <a:ext cx="78740" cy="50165"/>
            </a:xfrm>
            <a:custGeom>
              <a:avLst/>
              <a:gdLst/>
              <a:ahLst/>
              <a:cxnLst/>
              <a:rect l="l" t="t" r="r" b="b"/>
              <a:pathLst>
                <a:path w="78739" h="50165">
                  <a:moveTo>
                    <a:pt x="0" y="0"/>
                  </a:moveTo>
                  <a:lnTo>
                    <a:pt x="0" y="49663"/>
                  </a:lnTo>
                  <a:lnTo>
                    <a:pt x="78741" y="24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2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440066" y="8704461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78746" y="24831"/>
                  </a:moveTo>
                  <a:lnTo>
                    <a:pt x="0" y="0"/>
                  </a:lnTo>
                  <a:lnTo>
                    <a:pt x="0" y="49663"/>
                  </a:lnTo>
                  <a:lnTo>
                    <a:pt x="78746" y="24831"/>
                  </a:lnTo>
                  <a:close/>
                </a:path>
              </a:pathLst>
            </a:custGeom>
            <a:ln w="8722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474228" y="7574610"/>
              <a:ext cx="18415" cy="2487930"/>
            </a:xfrm>
            <a:custGeom>
              <a:avLst/>
              <a:gdLst/>
              <a:ahLst/>
              <a:cxnLst/>
              <a:rect l="l" t="t" r="r" b="b"/>
              <a:pathLst>
                <a:path w="18415" h="2487929">
                  <a:moveTo>
                    <a:pt x="8918" y="-4921"/>
                  </a:moveTo>
                  <a:lnTo>
                    <a:pt x="8918" y="2492249"/>
                  </a:lnTo>
                </a:path>
              </a:pathLst>
            </a:custGeom>
            <a:ln w="27679">
              <a:solidFill>
                <a:srgbClr val="7F7F8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590113" y="8024018"/>
              <a:ext cx="2807970" cy="0"/>
            </a:xfrm>
            <a:custGeom>
              <a:avLst/>
              <a:gdLst/>
              <a:ahLst/>
              <a:cxnLst/>
              <a:rect l="l" t="t" r="r" b="b"/>
              <a:pathLst>
                <a:path w="2807970" h="0">
                  <a:moveTo>
                    <a:pt x="0" y="0"/>
                  </a:moveTo>
                  <a:lnTo>
                    <a:pt x="2807666" y="0"/>
                  </a:lnTo>
                </a:path>
              </a:pathLst>
            </a:custGeom>
            <a:ln w="30890">
              <a:solidFill>
                <a:srgbClr val="AF1E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393520" y="7987874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0" y="0"/>
                  </a:moveTo>
                  <a:lnTo>
                    <a:pt x="240" y="49663"/>
                  </a:lnTo>
                  <a:lnTo>
                    <a:pt x="78866" y="24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1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393523" y="7987873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78865" y="24567"/>
                  </a:moveTo>
                  <a:lnTo>
                    <a:pt x="0" y="0"/>
                  </a:lnTo>
                  <a:lnTo>
                    <a:pt x="236" y="49663"/>
                  </a:lnTo>
                  <a:lnTo>
                    <a:pt x="78865" y="24567"/>
                  </a:lnTo>
                  <a:close/>
                </a:path>
              </a:pathLst>
            </a:custGeom>
            <a:ln w="8721">
              <a:solidFill>
                <a:srgbClr val="AF1E2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2655765" y="8006075"/>
            <a:ext cx="2645410" cy="59055"/>
            <a:chOff x="2655765" y="8006075"/>
            <a:chExt cx="2645410" cy="59055"/>
          </a:xfrm>
        </p:grpSpPr>
        <p:sp>
          <p:nvSpPr>
            <p:cNvPr id="70" name="object 70"/>
            <p:cNvSpPr/>
            <p:nvPr/>
          </p:nvSpPr>
          <p:spPr>
            <a:xfrm>
              <a:off x="2734793" y="8024018"/>
              <a:ext cx="2566035" cy="0"/>
            </a:xfrm>
            <a:custGeom>
              <a:avLst/>
              <a:gdLst/>
              <a:ahLst/>
              <a:cxnLst/>
              <a:rect l="l" t="t" r="r" b="b"/>
              <a:pathLst>
                <a:path w="2566035" h="0">
                  <a:moveTo>
                    <a:pt x="0" y="0"/>
                  </a:moveTo>
                  <a:lnTo>
                    <a:pt x="2565840" y="0"/>
                  </a:lnTo>
                </a:path>
              </a:pathLst>
            </a:custGeom>
            <a:ln w="30890">
              <a:solidFill>
                <a:srgbClr val="AF1E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660183" y="8010493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78625" y="0"/>
                  </a:moveTo>
                  <a:lnTo>
                    <a:pt x="0" y="25098"/>
                  </a:lnTo>
                  <a:lnTo>
                    <a:pt x="78866" y="49663"/>
                  </a:lnTo>
                  <a:lnTo>
                    <a:pt x="78625" y="0"/>
                  </a:lnTo>
                  <a:close/>
                </a:path>
              </a:pathLst>
            </a:custGeom>
            <a:solidFill>
              <a:srgbClr val="AF1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660185" y="8010495"/>
              <a:ext cx="79375" cy="50165"/>
            </a:xfrm>
            <a:custGeom>
              <a:avLst/>
              <a:gdLst/>
              <a:ahLst/>
              <a:cxnLst/>
              <a:rect l="l" t="t" r="r" b="b"/>
              <a:pathLst>
                <a:path w="79375" h="50165">
                  <a:moveTo>
                    <a:pt x="0" y="25096"/>
                  </a:moveTo>
                  <a:lnTo>
                    <a:pt x="78865" y="49663"/>
                  </a:lnTo>
                  <a:lnTo>
                    <a:pt x="78628" y="0"/>
                  </a:lnTo>
                  <a:lnTo>
                    <a:pt x="0" y="25096"/>
                  </a:lnTo>
                  <a:close/>
                </a:path>
              </a:pathLst>
            </a:custGeom>
            <a:ln w="8721">
              <a:solidFill>
                <a:srgbClr val="AF1E2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5300634" y="7897424"/>
            <a:ext cx="1289685" cy="248920"/>
          </a:xfrm>
          <a:prstGeom prst="rect">
            <a:avLst/>
          </a:prstGeom>
          <a:solidFill>
            <a:srgbClr val="EA6077"/>
          </a:solidFill>
        </p:spPr>
        <p:txBody>
          <a:bodyPr wrap="square" lIns="0" tIns="53975" rIns="0" bIns="0" rtlCol="0" vert="horz">
            <a:spAutoFit/>
          </a:bodyPr>
          <a:lstStyle/>
          <a:p>
            <a:pPr marL="365125">
              <a:lnSpc>
                <a:spcPct val="100000"/>
              </a:lnSpc>
              <a:spcBef>
                <a:spcPts val="425"/>
              </a:spcBef>
            </a:pPr>
            <a:r>
              <a:rPr dirty="0" sz="900" spc="185">
                <a:solidFill>
                  <a:srgbClr val="040000"/>
                </a:solidFill>
                <a:latin typeface="SimSun-ExtB"/>
                <a:cs typeface="SimSun-ExtB"/>
              </a:rPr>
              <a:t>ਧ֖ᴤྦྷ</a:t>
            </a:r>
            <a:endParaRPr sz="900">
              <a:latin typeface="SimSun-ExtB"/>
              <a:cs typeface="SimSun-ExtB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076320" y="8913856"/>
            <a:ext cx="5708650" cy="796925"/>
            <a:chOff x="3076320" y="8913856"/>
            <a:chExt cx="5708650" cy="796925"/>
          </a:xfrm>
        </p:grpSpPr>
        <p:sp>
          <p:nvSpPr>
            <p:cNvPr id="75" name="object 75"/>
            <p:cNvSpPr/>
            <p:nvPr/>
          </p:nvSpPr>
          <p:spPr>
            <a:xfrm>
              <a:off x="3386104" y="8919671"/>
              <a:ext cx="3662045" cy="546735"/>
            </a:xfrm>
            <a:custGeom>
              <a:avLst/>
              <a:gdLst/>
              <a:ahLst/>
              <a:cxnLst/>
              <a:rect l="l" t="t" r="r" b="b"/>
              <a:pathLst>
                <a:path w="3662045" h="546734">
                  <a:moveTo>
                    <a:pt x="3661733" y="0"/>
                  </a:moveTo>
                  <a:lnTo>
                    <a:pt x="3661733" y="546301"/>
                  </a:lnTo>
                  <a:lnTo>
                    <a:pt x="0" y="546301"/>
                  </a:lnTo>
                  <a:lnTo>
                    <a:pt x="0" y="83600"/>
                  </a:lnTo>
                </a:path>
              </a:pathLst>
            </a:custGeom>
            <a:ln w="8311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1934" y="8932414"/>
              <a:ext cx="68339" cy="7549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110490" y="8918016"/>
              <a:ext cx="5669915" cy="788035"/>
            </a:xfrm>
            <a:custGeom>
              <a:avLst/>
              <a:gdLst/>
              <a:ahLst/>
              <a:cxnLst/>
              <a:rect l="l" t="t" r="r" b="b"/>
              <a:pathLst>
                <a:path w="5669915" h="788034">
                  <a:moveTo>
                    <a:pt x="5669781" y="0"/>
                  </a:moveTo>
                  <a:lnTo>
                    <a:pt x="5669781" y="787998"/>
                  </a:lnTo>
                  <a:lnTo>
                    <a:pt x="0" y="787998"/>
                  </a:lnTo>
                  <a:lnTo>
                    <a:pt x="0" y="93533"/>
                  </a:lnTo>
                </a:path>
              </a:pathLst>
            </a:custGeom>
            <a:ln w="8306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6320" y="8940691"/>
              <a:ext cx="68339" cy="7549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671562" y="8919671"/>
              <a:ext cx="267335" cy="405765"/>
            </a:xfrm>
            <a:custGeom>
              <a:avLst/>
              <a:gdLst/>
              <a:ahLst/>
              <a:cxnLst/>
              <a:rect l="l" t="t" r="r" b="b"/>
              <a:pathLst>
                <a:path w="267335" h="405765">
                  <a:moveTo>
                    <a:pt x="267257" y="0"/>
                  </a:moveTo>
                  <a:lnTo>
                    <a:pt x="236240" y="0"/>
                  </a:lnTo>
                  <a:lnTo>
                    <a:pt x="236240" y="405587"/>
                  </a:lnTo>
                  <a:lnTo>
                    <a:pt x="0" y="405587"/>
                  </a:lnTo>
                  <a:lnTo>
                    <a:pt x="0" y="83600"/>
                  </a:lnTo>
                </a:path>
              </a:pathLst>
            </a:custGeom>
            <a:ln w="9369">
              <a:solidFill>
                <a:srgbClr val="46A2D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7392" y="8932414"/>
              <a:ext cx="68339" cy="75497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955470" y="2455078"/>
            <a:ext cx="3937000" cy="23704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14"/>
              </a:spcBef>
            </a:pPr>
            <a:r>
              <a:rPr dirty="0" sz="2950" spc="550" b="1">
                <a:solidFill>
                  <a:srgbClr val="040000"/>
                </a:solidFill>
                <a:latin typeface="Microsoft YaHei"/>
                <a:cs typeface="Microsoft YaHei"/>
              </a:rPr>
              <a:t>ÓÔÕÖ</a:t>
            </a:r>
            <a:endParaRPr sz="295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305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2450" spc="1100">
                <a:solidFill>
                  <a:srgbClr val="040000"/>
                </a:solidFill>
                <a:latin typeface="Microsoft YaHei"/>
                <a:cs typeface="Microsoft YaHei"/>
              </a:rPr>
              <a:t>çŽËÌV”Š.veð</a:t>
            </a:r>
            <a:endParaRPr sz="245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151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2450" spc="980">
                <a:solidFill>
                  <a:srgbClr val="040000"/>
                </a:solidFill>
                <a:latin typeface="Microsoft YaHei"/>
                <a:cs typeface="Microsoft YaHei"/>
              </a:rPr>
              <a:t>SèAñ”sª¥xò</a:t>
            </a:r>
            <a:endParaRPr sz="245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1510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2450" spc="819">
                <a:solidFill>
                  <a:srgbClr val="040000"/>
                </a:solidFill>
                <a:latin typeface="Microsoft YaHei"/>
                <a:cs typeface="Microsoft YaHei"/>
              </a:rPr>
              <a:t>÷øóôab¢xõö÷ø</a:t>
            </a:r>
            <a:endParaRPr sz="2450">
              <a:latin typeface="Microsoft YaHei"/>
              <a:cs typeface="Microsoft YaHe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557951" y="2455078"/>
            <a:ext cx="4091940" cy="23704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14"/>
              </a:spcBef>
            </a:pPr>
            <a:r>
              <a:rPr dirty="0" sz="2950" spc="835" b="1">
                <a:solidFill>
                  <a:srgbClr val="040000"/>
                </a:solidFill>
                <a:latin typeface="Microsoft YaHei"/>
                <a:cs typeface="Microsoft YaHei"/>
              </a:rPr>
              <a:t>×º»¼</a:t>
            </a:r>
            <a:endParaRPr sz="295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305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2450" spc="980">
                <a:solidFill>
                  <a:srgbClr val="040000"/>
                </a:solidFill>
                <a:latin typeface="Microsoft YaHei"/>
                <a:cs typeface="Microsoft YaHei"/>
              </a:rPr>
              <a:t>R»¾¿ùúo</a:t>
            </a:r>
            <a:r>
              <a:rPr dirty="0" sz="2450" spc="980">
                <a:solidFill>
                  <a:srgbClr val="E71E1F"/>
                </a:solidFill>
                <a:latin typeface="Microsoft YaHei"/>
                <a:cs typeface="Microsoft YaHei"/>
              </a:rPr>
              <a:t>›1</a:t>
            </a:r>
            <a:endParaRPr sz="245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1515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2450" spc="725">
                <a:solidFill>
                  <a:srgbClr val="040000"/>
                </a:solidFill>
                <a:latin typeface="Microsoft YaHei"/>
                <a:cs typeface="Microsoft YaHei"/>
              </a:rPr>
              <a:t>abj&gt;U@ÀÁo</a:t>
            </a:r>
            <a:r>
              <a:rPr dirty="0" sz="2450" spc="725">
                <a:solidFill>
                  <a:srgbClr val="E71E1F"/>
                </a:solidFill>
                <a:latin typeface="Microsoft YaHei"/>
                <a:cs typeface="Microsoft YaHei"/>
              </a:rPr>
              <a:t>›1</a:t>
            </a:r>
            <a:endParaRPr sz="2450">
              <a:latin typeface="Microsoft YaHei"/>
              <a:cs typeface="Microsoft YaHei"/>
            </a:endParaRPr>
          </a:p>
          <a:p>
            <a:pPr marL="309245" indent="-297180">
              <a:lnSpc>
                <a:spcPct val="100000"/>
              </a:lnSpc>
              <a:spcBef>
                <a:spcPts val="1510"/>
              </a:spcBef>
              <a:buFont typeface="Arial MT"/>
              <a:buChar char="•"/>
              <a:tabLst>
                <a:tab pos="309245" algn="l"/>
                <a:tab pos="309880" algn="l"/>
              </a:tabLst>
            </a:pPr>
            <a:r>
              <a:rPr dirty="0" sz="2450" spc="1125">
                <a:solidFill>
                  <a:srgbClr val="040000"/>
                </a:solidFill>
                <a:latin typeface="Microsoft YaHei"/>
                <a:cs typeface="Microsoft YaHei"/>
              </a:rPr>
              <a:t>¾¿ûZ*oK ›1</a:t>
            </a:r>
            <a:r>
              <a:rPr dirty="0" sz="2450" spc="1125">
                <a:solidFill>
                  <a:srgbClr val="E71E1F"/>
                </a:solidFill>
                <a:latin typeface="Microsoft YaHei"/>
                <a:cs typeface="Microsoft YaHei"/>
              </a:rPr>
              <a:t>›1</a:t>
            </a:r>
            <a:endParaRPr sz="2450">
              <a:latin typeface="Microsoft YaHei"/>
              <a:cs typeface="Microsoft YaHei"/>
            </a:endParaRPr>
          </a:p>
        </p:txBody>
      </p:sp>
      <p:pic>
        <p:nvPicPr>
          <p:cNvPr id="83" name="object 8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2912" y="2916843"/>
            <a:ext cx="9591492" cy="73356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231" y="2939411"/>
            <a:ext cx="16810653" cy="68175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6474" y="1037738"/>
            <a:ext cx="879475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3015" b="1">
                <a:solidFill>
                  <a:srgbClr val="040000"/>
                </a:solidFill>
                <a:latin typeface="Microsoft YaHei"/>
                <a:cs typeface="Microsoft YaHei"/>
              </a:rPr>
              <a:t>}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894" b="1">
                <a:solidFill>
                  <a:srgbClr val="040000"/>
                </a:solidFill>
                <a:latin typeface="Microsoft YaHei"/>
                <a:cs typeface="Microsoft YaHei"/>
              </a:rPr>
              <a:t>Ø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3529" b="1">
                <a:solidFill>
                  <a:srgbClr val="040000"/>
                </a:solidFill>
                <a:latin typeface="Microsoft YaHei"/>
                <a:cs typeface="Microsoft YaHei"/>
              </a:rPr>
              <a:t>;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280" b="1">
                <a:solidFill>
                  <a:srgbClr val="040000"/>
                </a:solidFill>
                <a:latin typeface="Microsoft YaHei"/>
                <a:cs typeface="Microsoft YaHei"/>
              </a:rPr>
              <a:t>QQ</a:t>
            </a:r>
            <a:r>
              <a:rPr dirty="0" sz="4950" spc="2235" b="1">
                <a:solidFill>
                  <a:srgbClr val="040000"/>
                </a:solidFill>
                <a:latin typeface="Microsoft YaHei"/>
                <a:cs typeface="Microsoft YaHei"/>
              </a:rPr>
              <a:t>L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-145" b="1">
                <a:solidFill>
                  <a:srgbClr val="040000"/>
                </a:solidFill>
                <a:latin typeface="Microsoft YaHei"/>
                <a:cs typeface="Microsoft YaHei"/>
              </a:rPr>
              <a:t>M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100" b="1">
                <a:solidFill>
                  <a:srgbClr val="040000"/>
                </a:solidFill>
                <a:latin typeface="Microsoft YaHei"/>
                <a:cs typeface="Microsoft YaHei"/>
              </a:rPr>
              <a:t>Ù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100" b="1">
                <a:solidFill>
                  <a:srgbClr val="040000"/>
                </a:solidFill>
                <a:latin typeface="Microsoft YaHei"/>
                <a:cs typeface="Microsoft YaHei"/>
              </a:rPr>
              <a:t>Ú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889" b="1">
                <a:solidFill>
                  <a:srgbClr val="040000"/>
                </a:solidFill>
                <a:latin typeface="Microsoft YaHei"/>
                <a:cs typeface="Microsoft YaHei"/>
              </a:rPr>
              <a:t>¥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100" b="1">
                <a:solidFill>
                  <a:srgbClr val="040000"/>
                </a:solidFill>
                <a:latin typeface="Microsoft YaHei"/>
                <a:cs typeface="Microsoft YaHei"/>
              </a:rPr>
              <a:t>Û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3254" b="1">
                <a:solidFill>
                  <a:srgbClr val="040000"/>
                </a:solidFill>
                <a:latin typeface="Microsoft YaHei"/>
                <a:cs typeface="Microsoft YaHei"/>
              </a:rPr>
              <a:t>|</a:t>
            </a:r>
            <a:endParaRPr sz="49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9643" y="643196"/>
            <a:ext cx="729488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1850" b="1">
                <a:solidFill>
                  <a:srgbClr val="040000"/>
                </a:solidFill>
                <a:latin typeface="Microsoft YaHei"/>
                <a:cs typeface="Microsoft YaHei"/>
              </a:rPr>
              <a:t>‚ƒ­®</a:t>
            </a:r>
            <a:r>
              <a:rPr dirty="0" sz="4950" spc="204" b="1">
                <a:solidFill>
                  <a:srgbClr val="040000"/>
                </a:solidFill>
                <a:latin typeface="Microsoft YaHei"/>
                <a:cs typeface="Microsoft YaHei"/>
              </a:rPr>
              <a:t>Ü</a:t>
            </a:r>
            <a:r>
              <a:rPr dirty="0" sz="4950" spc="509" b="1">
                <a:solidFill>
                  <a:srgbClr val="040000"/>
                </a:solidFill>
                <a:latin typeface="Microsoft YaHei"/>
                <a:cs typeface="Microsoft YaHei"/>
              </a:rPr>
              <a:t>Ý</a:t>
            </a:r>
            <a:r>
              <a:rPr dirty="0" sz="4950" spc="1495" b="1">
                <a:solidFill>
                  <a:srgbClr val="040000"/>
                </a:solidFill>
                <a:latin typeface="Microsoft YaHei"/>
                <a:cs typeface="Microsoft YaHei"/>
              </a:rPr>
              <a:t>¾¿pq?N</a:t>
            </a:r>
            <a:endParaRPr sz="495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94286" y="2180523"/>
            <a:ext cx="15142844" cy="8075930"/>
            <a:chOff x="1894286" y="2180523"/>
            <a:chExt cx="15142844" cy="80759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4286" y="2217167"/>
              <a:ext cx="15142691" cy="803871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37050" y="2217171"/>
              <a:ext cx="7402830" cy="2595245"/>
            </a:xfrm>
            <a:custGeom>
              <a:avLst/>
              <a:gdLst/>
              <a:ahLst/>
              <a:cxnLst/>
              <a:rect l="l" t="t" r="r" b="b"/>
              <a:pathLst>
                <a:path w="7402830" h="2595245">
                  <a:moveTo>
                    <a:pt x="0" y="1297384"/>
                  </a:moveTo>
                  <a:lnTo>
                    <a:pt x="2496" y="1249290"/>
                  </a:lnTo>
                  <a:lnTo>
                    <a:pt x="9926" y="1201637"/>
                  </a:lnTo>
                  <a:lnTo>
                    <a:pt x="22205" y="1154455"/>
                  </a:lnTo>
                  <a:lnTo>
                    <a:pt x="39245" y="1107776"/>
                  </a:lnTo>
                  <a:lnTo>
                    <a:pt x="60960" y="1061629"/>
                  </a:lnTo>
                  <a:lnTo>
                    <a:pt x="87263" y="1016045"/>
                  </a:lnTo>
                  <a:lnTo>
                    <a:pt x="118069" y="971053"/>
                  </a:lnTo>
                  <a:lnTo>
                    <a:pt x="153290" y="926685"/>
                  </a:lnTo>
                  <a:lnTo>
                    <a:pt x="192841" y="882970"/>
                  </a:lnTo>
                  <a:lnTo>
                    <a:pt x="236634" y="839939"/>
                  </a:lnTo>
                  <a:lnTo>
                    <a:pt x="284583" y="797623"/>
                  </a:lnTo>
                  <a:lnTo>
                    <a:pt x="336602" y="756050"/>
                  </a:lnTo>
                  <a:lnTo>
                    <a:pt x="392604" y="715253"/>
                  </a:lnTo>
                  <a:lnTo>
                    <a:pt x="452503" y="675261"/>
                  </a:lnTo>
                  <a:lnTo>
                    <a:pt x="516212" y="636104"/>
                  </a:lnTo>
                  <a:lnTo>
                    <a:pt x="549469" y="616848"/>
                  </a:lnTo>
                  <a:lnTo>
                    <a:pt x="583645" y="597813"/>
                  </a:lnTo>
                  <a:lnTo>
                    <a:pt x="618731" y="579001"/>
                  </a:lnTo>
                  <a:lnTo>
                    <a:pt x="654716" y="560417"/>
                  </a:lnTo>
                  <a:lnTo>
                    <a:pt x="691588" y="542065"/>
                  </a:lnTo>
                  <a:lnTo>
                    <a:pt x="729337" y="523949"/>
                  </a:lnTo>
                  <a:lnTo>
                    <a:pt x="767952" y="506071"/>
                  </a:lnTo>
                  <a:lnTo>
                    <a:pt x="807422" y="488437"/>
                  </a:lnTo>
                  <a:lnTo>
                    <a:pt x="847737" y="471049"/>
                  </a:lnTo>
                  <a:lnTo>
                    <a:pt x="888886" y="453912"/>
                  </a:lnTo>
                  <a:lnTo>
                    <a:pt x="930857" y="437029"/>
                  </a:lnTo>
                  <a:lnTo>
                    <a:pt x="973640" y="420404"/>
                  </a:lnTo>
                  <a:lnTo>
                    <a:pt x="1017225" y="404041"/>
                  </a:lnTo>
                  <a:lnTo>
                    <a:pt x="1061600" y="387944"/>
                  </a:lnTo>
                  <a:lnTo>
                    <a:pt x="1106754" y="372116"/>
                  </a:lnTo>
                  <a:lnTo>
                    <a:pt x="1152678" y="356561"/>
                  </a:lnTo>
                  <a:lnTo>
                    <a:pt x="1199359" y="341284"/>
                  </a:lnTo>
                  <a:lnTo>
                    <a:pt x="1246788" y="326287"/>
                  </a:lnTo>
                  <a:lnTo>
                    <a:pt x="1294953" y="311575"/>
                  </a:lnTo>
                  <a:lnTo>
                    <a:pt x="1343843" y="297152"/>
                  </a:lnTo>
                  <a:lnTo>
                    <a:pt x="1393449" y="283021"/>
                  </a:lnTo>
                  <a:lnTo>
                    <a:pt x="1443758" y="269185"/>
                  </a:lnTo>
                  <a:lnTo>
                    <a:pt x="1494760" y="255650"/>
                  </a:lnTo>
                  <a:lnTo>
                    <a:pt x="1546445" y="242418"/>
                  </a:lnTo>
                  <a:lnTo>
                    <a:pt x="1598801" y="229493"/>
                  </a:lnTo>
                  <a:lnTo>
                    <a:pt x="1651818" y="216880"/>
                  </a:lnTo>
                  <a:lnTo>
                    <a:pt x="1705485" y="204581"/>
                  </a:lnTo>
                  <a:lnTo>
                    <a:pt x="1759791" y="192602"/>
                  </a:lnTo>
                  <a:lnTo>
                    <a:pt x="1814725" y="180945"/>
                  </a:lnTo>
                  <a:lnTo>
                    <a:pt x="1870276" y="169614"/>
                  </a:lnTo>
                  <a:lnTo>
                    <a:pt x="1926435" y="158613"/>
                  </a:lnTo>
                  <a:lnTo>
                    <a:pt x="1983189" y="147946"/>
                  </a:lnTo>
                  <a:lnTo>
                    <a:pt x="2040528" y="137617"/>
                  </a:lnTo>
                  <a:lnTo>
                    <a:pt x="2098441" y="127629"/>
                  </a:lnTo>
                  <a:lnTo>
                    <a:pt x="2156918" y="117987"/>
                  </a:lnTo>
                  <a:lnTo>
                    <a:pt x="2215947" y="108694"/>
                  </a:lnTo>
                  <a:lnTo>
                    <a:pt x="2275518" y="99753"/>
                  </a:lnTo>
                  <a:lnTo>
                    <a:pt x="2335621" y="91169"/>
                  </a:lnTo>
                  <a:lnTo>
                    <a:pt x="2396243" y="82946"/>
                  </a:lnTo>
                  <a:lnTo>
                    <a:pt x="2457375" y="75086"/>
                  </a:lnTo>
                  <a:lnTo>
                    <a:pt x="2519005" y="67595"/>
                  </a:lnTo>
                  <a:lnTo>
                    <a:pt x="2581123" y="60476"/>
                  </a:lnTo>
                  <a:lnTo>
                    <a:pt x="2643718" y="53732"/>
                  </a:lnTo>
                  <a:lnTo>
                    <a:pt x="2706779" y="47367"/>
                  </a:lnTo>
                  <a:lnTo>
                    <a:pt x="2770295" y="41386"/>
                  </a:lnTo>
                  <a:lnTo>
                    <a:pt x="2834256" y="35791"/>
                  </a:lnTo>
                  <a:lnTo>
                    <a:pt x="2898651" y="30588"/>
                  </a:lnTo>
                  <a:lnTo>
                    <a:pt x="2963468" y="25778"/>
                  </a:lnTo>
                  <a:lnTo>
                    <a:pt x="3028698" y="21368"/>
                  </a:lnTo>
                  <a:lnTo>
                    <a:pt x="3094329" y="17359"/>
                  </a:lnTo>
                  <a:lnTo>
                    <a:pt x="3160350" y="13756"/>
                  </a:lnTo>
                  <a:lnTo>
                    <a:pt x="3226751" y="10563"/>
                  </a:lnTo>
                  <a:lnTo>
                    <a:pt x="3293521" y="7783"/>
                  </a:lnTo>
                  <a:lnTo>
                    <a:pt x="3360648" y="5420"/>
                  </a:lnTo>
                  <a:lnTo>
                    <a:pt x="3428123" y="3479"/>
                  </a:lnTo>
                  <a:lnTo>
                    <a:pt x="3495935" y="1962"/>
                  </a:lnTo>
                  <a:lnTo>
                    <a:pt x="3564072" y="874"/>
                  </a:lnTo>
                  <a:lnTo>
                    <a:pt x="3632524" y="219"/>
                  </a:lnTo>
                  <a:lnTo>
                    <a:pt x="3701279" y="0"/>
                  </a:lnTo>
                  <a:lnTo>
                    <a:pt x="3770036" y="219"/>
                  </a:lnTo>
                  <a:lnTo>
                    <a:pt x="3838488" y="874"/>
                  </a:lnTo>
                  <a:lnTo>
                    <a:pt x="3906625" y="1962"/>
                  </a:lnTo>
                  <a:lnTo>
                    <a:pt x="3974437" y="3479"/>
                  </a:lnTo>
                  <a:lnTo>
                    <a:pt x="4041912" y="5420"/>
                  </a:lnTo>
                  <a:lnTo>
                    <a:pt x="4109040" y="7783"/>
                  </a:lnTo>
                  <a:lnTo>
                    <a:pt x="4175810" y="10563"/>
                  </a:lnTo>
                  <a:lnTo>
                    <a:pt x="4242211" y="13756"/>
                  </a:lnTo>
                  <a:lnTo>
                    <a:pt x="4308233" y="17359"/>
                  </a:lnTo>
                  <a:lnTo>
                    <a:pt x="4373864" y="21368"/>
                  </a:lnTo>
                  <a:lnTo>
                    <a:pt x="4439094" y="25778"/>
                  </a:lnTo>
                  <a:lnTo>
                    <a:pt x="4503911" y="30588"/>
                  </a:lnTo>
                  <a:lnTo>
                    <a:pt x="4568306" y="35791"/>
                  </a:lnTo>
                  <a:lnTo>
                    <a:pt x="4632267" y="41386"/>
                  </a:lnTo>
                  <a:lnTo>
                    <a:pt x="4695784" y="47367"/>
                  </a:lnTo>
                  <a:lnTo>
                    <a:pt x="4758845" y="53732"/>
                  </a:lnTo>
                  <a:lnTo>
                    <a:pt x="4821440" y="60476"/>
                  </a:lnTo>
                  <a:lnTo>
                    <a:pt x="4883558" y="67595"/>
                  </a:lnTo>
                  <a:lnTo>
                    <a:pt x="4945188" y="75086"/>
                  </a:lnTo>
                  <a:lnTo>
                    <a:pt x="5006320" y="82946"/>
                  </a:lnTo>
                  <a:lnTo>
                    <a:pt x="5066943" y="91169"/>
                  </a:lnTo>
                  <a:lnTo>
                    <a:pt x="5127045" y="99753"/>
                  </a:lnTo>
                  <a:lnTo>
                    <a:pt x="5186616" y="108694"/>
                  </a:lnTo>
                  <a:lnTo>
                    <a:pt x="5245646" y="117987"/>
                  </a:lnTo>
                  <a:lnTo>
                    <a:pt x="5304122" y="127629"/>
                  </a:lnTo>
                  <a:lnTo>
                    <a:pt x="5362036" y="137617"/>
                  </a:lnTo>
                  <a:lnTo>
                    <a:pt x="5419375" y="147946"/>
                  </a:lnTo>
                  <a:lnTo>
                    <a:pt x="5476129" y="158613"/>
                  </a:lnTo>
                  <a:lnTo>
                    <a:pt x="5532287" y="169614"/>
                  </a:lnTo>
                  <a:lnTo>
                    <a:pt x="5587839" y="180945"/>
                  </a:lnTo>
                  <a:lnTo>
                    <a:pt x="5642773" y="192602"/>
                  </a:lnTo>
                  <a:lnTo>
                    <a:pt x="5697079" y="204581"/>
                  </a:lnTo>
                  <a:lnTo>
                    <a:pt x="5750746" y="216880"/>
                  </a:lnTo>
                  <a:lnTo>
                    <a:pt x="5803762" y="229493"/>
                  </a:lnTo>
                  <a:lnTo>
                    <a:pt x="5856119" y="242418"/>
                  </a:lnTo>
                  <a:lnTo>
                    <a:pt x="5907803" y="255650"/>
                  </a:lnTo>
                  <a:lnTo>
                    <a:pt x="5958806" y="269185"/>
                  </a:lnTo>
                  <a:lnTo>
                    <a:pt x="6009115" y="283021"/>
                  </a:lnTo>
                  <a:lnTo>
                    <a:pt x="6058720" y="297152"/>
                  </a:lnTo>
                  <a:lnTo>
                    <a:pt x="6107610" y="311575"/>
                  </a:lnTo>
                  <a:lnTo>
                    <a:pt x="6155775" y="326287"/>
                  </a:lnTo>
                  <a:lnTo>
                    <a:pt x="6203204" y="341284"/>
                  </a:lnTo>
                  <a:lnTo>
                    <a:pt x="6249885" y="356561"/>
                  </a:lnTo>
                  <a:lnTo>
                    <a:pt x="6295808" y="372116"/>
                  </a:lnTo>
                  <a:lnTo>
                    <a:pt x="6340963" y="387944"/>
                  </a:lnTo>
                  <a:lnTo>
                    <a:pt x="6385338" y="404041"/>
                  </a:lnTo>
                  <a:lnTo>
                    <a:pt x="6428922" y="420404"/>
                  </a:lnTo>
                  <a:lnTo>
                    <a:pt x="6471706" y="437029"/>
                  </a:lnTo>
                  <a:lnTo>
                    <a:pt x="6513677" y="453912"/>
                  </a:lnTo>
                  <a:lnTo>
                    <a:pt x="6554825" y="471049"/>
                  </a:lnTo>
                  <a:lnTo>
                    <a:pt x="6595140" y="488437"/>
                  </a:lnTo>
                  <a:lnTo>
                    <a:pt x="6634610" y="506071"/>
                  </a:lnTo>
                  <a:lnTo>
                    <a:pt x="6673225" y="523949"/>
                  </a:lnTo>
                  <a:lnTo>
                    <a:pt x="6710974" y="542065"/>
                  </a:lnTo>
                  <a:lnTo>
                    <a:pt x="6747846" y="560417"/>
                  </a:lnTo>
                  <a:lnTo>
                    <a:pt x="6783830" y="579001"/>
                  </a:lnTo>
                  <a:lnTo>
                    <a:pt x="6818916" y="597813"/>
                  </a:lnTo>
                  <a:lnTo>
                    <a:pt x="6853093" y="616848"/>
                  </a:lnTo>
                  <a:lnTo>
                    <a:pt x="6886349" y="636104"/>
                  </a:lnTo>
                  <a:lnTo>
                    <a:pt x="6950058" y="675261"/>
                  </a:lnTo>
                  <a:lnTo>
                    <a:pt x="7009956" y="715253"/>
                  </a:lnTo>
                  <a:lnTo>
                    <a:pt x="7065958" y="756050"/>
                  </a:lnTo>
                  <a:lnTo>
                    <a:pt x="7117977" y="797623"/>
                  </a:lnTo>
                  <a:lnTo>
                    <a:pt x="7165926" y="839939"/>
                  </a:lnTo>
                  <a:lnTo>
                    <a:pt x="7209719" y="882970"/>
                  </a:lnTo>
                  <a:lnTo>
                    <a:pt x="7249269" y="926685"/>
                  </a:lnTo>
                  <a:lnTo>
                    <a:pt x="7284491" y="971053"/>
                  </a:lnTo>
                  <a:lnTo>
                    <a:pt x="7315296" y="1016045"/>
                  </a:lnTo>
                  <a:lnTo>
                    <a:pt x="7341600" y="1061629"/>
                  </a:lnTo>
                  <a:lnTo>
                    <a:pt x="7363315" y="1107776"/>
                  </a:lnTo>
                  <a:lnTo>
                    <a:pt x="7380354" y="1154455"/>
                  </a:lnTo>
                  <a:lnTo>
                    <a:pt x="7392633" y="1201637"/>
                  </a:lnTo>
                  <a:lnTo>
                    <a:pt x="7400063" y="1249290"/>
                  </a:lnTo>
                  <a:lnTo>
                    <a:pt x="7402559" y="1297384"/>
                  </a:lnTo>
                  <a:lnTo>
                    <a:pt x="7401934" y="1321485"/>
                  </a:lnTo>
                  <a:lnTo>
                    <a:pt x="7396960" y="1369362"/>
                  </a:lnTo>
                  <a:lnTo>
                    <a:pt x="7387094" y="1416783"/>
                  </a:lnTo>
                  <a:lnTo>
                    <a:pt x="7372424" y="1463717"/>
                  </a:lnTo>
                  <a:lnTo>
                    <a:pt x="7353036" y="1510134"/>
                  </a:lnTo>
                  <a:lnTo>
                    <a:pt x="7329016" y="1556003"/>
                  </a:lnTo>
                  <a:lnTo>
                    <a:pt x="7300451" y="1601295"/>
                  </a:lnTo>
                  <a:lnTo>
                    <a:pt x="7267426" y="1645979"/>
                  </a:lnTo>
                  <a:lnTo>
                    <a:pt x="7230030" y="1690024"/>
                  </a:lnTo>
                  <a:lnTo>
                    <a:pt x="7188348" y="1733401"/>
                  </a:lnTo>
                  <a:lnTo>
                    <a:pt x="7142466" y="1776078"/>
                  </a:lnTo>
                  <a:lnTo>
                    <a:pt x="7092471" y="1818027"/>
                  </a:lnTo>
                  <a:lnTo>
                    <a:pt x="7038450" y="1859215"/>
                  </a:lnTo>
                  <a:lnTo>
                    <a:pt x="6980489" y="1899614"/>
                  </a:lnTo>
                  <a:lnTo>
                    <a:pt x="6918674" y="1939192"/>
                  </a:lnTo>
                  <a:lnTo>
                    <a:pt x="6853093" y="1977920"/>
                  </a:lnTo>
                  <a:lnTo>
                    <a:pt x="6818916" y="1996956"/>
                  </a:lnTo>
                  <a:lnTo>
                    <a:pt x="6783830" y="2015767"/>
                  </a:lnTo>
                  <a:lnTo>
                    <a:pt x="6747846" y="2034351"/>
                  </a:lnTo>
                  <a:lnTo>
                    <a:pt x="6710974" y="2052703"/>
                  </a:lnTo>
                  <a:lnTo>
                    <a:pt x="6673225" y="2070819"/>
                  </a:lnTo>
                  <a:lnTo>
                    <a:pt x="6634610" y="2088697"/>
                  </a:lnTo>
                  <a:lnTo>
                    <a:pt x="6595140" y="2106332"/>
                  </a:lnTo>
                  <a:lnTo>
                    <a:pt x="6554825" y="2123719"/>
                  </a:lnTo>
                  <a:lnTo>
                    <a:pt x="6513677" y="2140857"/>
                  </a:lnTo>
                  <a:lnTo>
                    <a:pt x="6471706" y="2157740"/>
                  </a:lnTo>
                  <a:lnTo>
                    <a:pt x="6428922" y="2174364"/>
                  </a:lnTo>
                  <a:lnTo>
                    <a:pt x="6385338" y="2190727"/>
                  </a:lnTo>
                  <a:lnTo>
                    <a:pt x="6340963" y="2206825"/>
                  </a:lnTo>
                  <a:lnTo>
                    <a:pt x="6295808" y="2222652"/>
                  </a:lnTo>
                  <a:lnTo>
                    <a:pt x="6249885" y="2238207"/>
                  </a:lnTo>
                  <a:lnTo>
                    <a:pt x="6203204" y="2253484"/>
                  </a:lnTo>
                  <a:lnTo>
                    <a:pt x="6155775" y="2268481"/>
                  </a:lnTo>
                  <a:lnTo>
                    <a:pt x="6107610" y="2283193"/>
                  </a:lnTo>
                  <a:lnTo>
                    <a:pt x="6058720" y="2297616"/>
                  </a:lnTo>
                  <a:lnTo>
                    <a:pt x="6009115" y="2311748"/>
                  </a:lnTo>
                  <a:lnTo>
                    <a:pt x="5958806" y="2325583"/>
                  </a:lnTo>
                  <a:lnTo>
                    <a:pt x="5907803" y="2339118"/>
                  </a:lnTo>
                  <a:lnTo>
                    <a:pt x="5856119" y="2352350"/>
                  </a:lnTo>
                  <a:lnTo>
                    <a:pt x="5803762" y="2365275"/>
                  </a:lnTo>
                  <a:lnTo>
                    <a:pt x="5750746" y="2377888"/>
                  </a:lnTo>
                  <a:lnTo>
                    <a:pt x="5697079" y="2390187"/>
                  </a:lnTo>
                  <a:lnTo>
                    <a:pt x="5642773" y="2402166"/>
                  </a:lnTo>
                  <a:lnTo>
                    <a:pt x="5587839" y="2413824"/>
                  </a:lnTo>
                  <a:lnTo>
                    <a:pt x="5532287" y="2425154"/>
                  </a:lnTo>
                  <a:lnTo>
                    <a:pt x="5476129" y="2436155"/>
                  </a:lnTo>
                  <a:lnTo>
                    <a:pt x="5419375" y="2446822"/>
                  </a:lnTo>
                  <a:lnTo>
                    <a:pt x="5362036" y="2457151"/>
                  </a:lnTo>
                  <a:lnTo>
                    <a:pt x="5304122" y="2467139"/>
                  </a:lnTo>
                  <a:lnTo>
                    <a:pt x="5245646" y="2476781"/>
                  </a:lnTo>
                  <a:lnTo>
                    <a:pt x="5186616" y="2486075"/>
                  </a:lnTo>
                  <a:lnTo>
                    <a:pt x="5127045" y="2495015"/>
                  </a:lnTo>
                  <a:lnTo>
                    <a:pt x="5066943" y="2503599"/>
                  </a:lnTo>
                  <a:lnTo>
                    <a:pt x="5006320" y="2511823"/>
                  </a:lnTo>
                  <a:lnTo>
                    <a:pt x="4945188" y="2519682"/>
                  </a:lnTo>
                  <a:lnTo>
                    <a:pt x="4883558" y="2527173"/>
                  </a:lnTo>
                  <a:lnTo>
                    <a:pt x="4821440" y="2534293"/>
                  </a:lnTo>
                  <a:lnTo>
                    <a:pt x="4758845" y="2541036"/>
                  </a:lnTo>
                  <a:lnTo>
                    <a:pt x="4695784" y="2547401"/>
                  </a:lnTo>
                  <a:lnTo>
                    <a:pt x="4632267" y="2553382"/>
                  </a:lnTo>
                  <a:lnTo>
                    <a:pt x="4568306" y="2558977"/>
                  </a:lnTo>
                  <a:lnTo>
                    <a:pt x="4503911" y="2564181"/>
                  </a:lnTo>
                  <a:lnTo>
                    <a:pt x="4439094" y="2568990"/>
                  </a:lnTo>
                  <a:lnTo>
                    <a:pt x="4373864" y="2573401"/>
                  </a:lnTo>
                  <a:lnTo>
                    <a:pt x="4308233" y="2577409"/>
                  </a:lnTo>
                  <a:lnTo>
                    <a:pt x="4242211" y="2581012"/>
                  </a:lnTo>
                  <a:lnTo>
                    <a:pt x="4175810" y="2584205"/>
                  </a:lnTo>
                  <a:lnTo>
                    <a:pt x="4109040" y="2586985"/>
                  </a:lnTo>
                  <a:lnTo>
                    <a:pt x="4041912" y="2589348"/>
                  </a:lnTo>
                  <a:lnTo>
                    <a:pt x="3974437" y="2591289"/>
                  </a:lnTo>
                  <a:lnTo>
                    <a:pt x="3906625" y="2592806"/>
                  </a:lnTo>
                  <a:lnTo>
                    <a:pt x="3838488" y="2593894"/>
                  </a:lnTo>
                  <a:lnTo>
                    <a:pt x="3770036" y="2594549"/>
                  </a:lnTo>
                  <a:lnTo>
                    <a:pt x="3701279" y="2594769"/>
                  </a:lnTo>
                  <a:lnTo>
                    <a:pt x="3632524" y="2594549"/>
                  </a:lnTo>
                  <a:lnTo>
                    <a:pt x="3564072" y="2593894"/>
                  </a:lnTo>
                  <a:lnTo>
                    <a:pt x="3495935" y="2592806"/>
                  </a:lnTo>
                  <a:lnTo>
                    <a:pt x="3428123" y="2591289"/>
                  </a:lnTo>
                  <a:lnTo>
                    <a:pt x="3360648" y="2589348"/>
                  </a:lnTo>
                  <a:lnTo>
                    <a:pt x="3293521" y="2586985"/>
                  </a:lnTo>
                  <a:lnTo>
                    <a:pt x="3226751" y="2584205"/>
                  </a:lnTo>
                  <a:lnTo>
                    <a:pt x="3160350" y="2581012"/>
                  </a:lnTo>
                  <a:lnTo>
                    <a:pt x="3094329" y="2577409"/>
                  </a:lnTo>
                  <a:lnTo>
                    <a:pt x="3028698" y="2573401"/>
                  </a:lnTo>
                  <a:lnTo>
                    <a:pt x="2963468" y="2568990"/>
                  </a:lnTo>
                  <a:lnTo>
                    <a:pt x="2898651" y="2564181"/>
                  </a:lnTo>
                  <a:lnTo>
                    <a:pt x="2834256" y="2558977"/>
                  </a:lnTo>
                  <a:lnTo>
                    <a:pt x="2770295" y="2553382"/>
                  </a:lnTo>
                  <a:lnTo>
                    <a:pt x="2706779" y="2547401"/>
                  </a:lnTo>
                  <a:lnTo>
                    <a:pt x="2643718" y="2541036"/>
                  </a:lnTo>
                  <a:lnTo>
                    <a:pt x="2581123" y="2534293"/>
                  </a:lnTo>
                  <a:lnTo>
                    <a:pt x="2519005" y="2527173"/>
                  </a:lnTo>
                  <a:lnTo>
                    <a:pt x="2457375" y="2519682"/>
                  </a:lnTo>
                  <a:lnTo>
                    <a:pt x="2396243" y="2511823"/>
                  </a:lnTo>
                  <a:lnTo>
                    <a:pt x="2335621" y="2503599"/>
                  </a:lnTo>
                  <a:lnTo>
                    <a:pt x="2275518" y="2495015"/>
                  </a:lnTo>
                  <a:lnTo>
                    <a:pt x="2215947" y="2486075"/>
                  </a:lnTo>
                  <a:lnTo>
                    <a:pt x="2156918" y="2476781"/>
                  </a:lnTo>
                  <a:lnTo>
                    <a:pt x="2098441" y="2467139"/>
                  </a:lnTo>
                  <a:lnTo>
                    <a:pt x="2040528" y="2457151"/>
                  </a:lnTo>
                  <a:lnTo>
                    <a:pt x="1983189" y="2446822"/>
                  </a:lnTo>
                  <a:lnTo>
                    <a:pt x="1926435" y="2436155"/>
                  </a:lnTo>
                  <a:lnTo>
                    <a:pt x="1870276" y="2425154"/>
                  </a:lnTo>
                  <a:lnTo>
                    <a:pt x="1814725" y="2413824"/>
                  </a:lnTo>
                  <a:lnTo>
                    <a:pt x="1759791" y="2402166"/>
                  </a:lnTo>
                  <a:lnTo>
                    <a:pt x="1705485" y="2390187"/>
                  </a:lnTo>
                  <a:lnTo>
                    <a:pt x="1651818" y="2377888"/>
                  </a:lnTo>
                  <a:lnTo>
                    <a:pt x="1598801" y="2365275"/>
                  </a:lnTo>
                  <a:lnTo>
                    <a:pt x="1546445" y="2352350"/>
                  </a:lnTo>
                  <a:lnTo>
                    <a:pt x="1494760" y="2339118"/>
                  </a:lnTo>
                  <a:lnTo>
                    <a:pt x="1443758" y="2325583"/>
                  </a:lnTo>
                  <a:lnTo>
                    <a:pt x="1393449" y="2311748"/>
                  </a:lnTo>
                  <a:lnTo>
                    <a:pt x="1343843" y="2297616"/>
                  </a:lnTo>
                  <a:lnTo>
                    <a:pt x="1294953" y="2283193"/>
                  </a:lnTo>
                  <a:lnTo>
                    <a:pt x="1246788" y="2268481"/>
                  </a:lnTo>
                  <a:lnTo>
                    <a:pt x="1199359" y="2253484"/>
                  </a:lnTo>
                  <a:lnTo>
                    <a:pt x="1152678" y="2238207"/>
                  </a:lnTo>
                  <a:lnTo>
                    <a:pt x="1106754" y="2222652"/>
                  </a:lnTo>
                  <a:lnTo>
                    <a:pt x="1061600" y="2206825"/>
                  </a:lnTo>
                  <a:lnTo>
                    <a:pt x="1017225" y="2190727"/>
                  </a:lnTo>
                  <a:lnTo>
                    <a:pt x="973640" y="2174364"/>
                  </a:lnTo>
                  <a:lnTo>
                    <a:pt x="930857" y="2157740"/>
                  </a:lnTo>
                  <a:lnTo>
                    <a:pt x="888886" y="2140857"/>
                  </a:lnTo>
                  <a:lnTo>
                    <a:pt x="847737" y="2123719"/>
                  </a:lnTo>
                  <a:lnTo>
                    <a:pt x="807422" y="2106332"/>
                  </a:lnTo>
                  <a:lnTo>
                    <a:pt x="767952" y="2088697"/>
                  </a:lnTo>
                  <a:lnTo>
                    <a:pt x="729337" y="2070819"/>
                  </a:lnTo>
                  <a:lnTo>
                    <a:pt x="691588" y="2052703"/>
                  </a:lnTo>
                  <a:lnTo>
                    <a:pt x="654716" y="2034351"/>
                  </a:lnTo>
                  <a:lnTo>
                    <a:pt x="618731" y="2015767"/>
                  </a:lnTo>
                  <a:lnTo>
                    <a:pt x="583645" y="1996956"/>
                  </a:lnTo>
                  <a:lnTo>
                    <a:pt x="549469" y="1977920"/>
                  </a:lnTo>
                  <a:lnTo>
                    <a:pt x="516212" y="1958664"/>
                  </a:lnTo>
                  <a:lnTo>
                    <a:pt x="452503" y="1919508"/>
                  </a:lnTo>
                  <a:lnTo>
                    <a:pt x="392604" y="1879515"/>
                  </a:lnTo>
                  <a:lnTo>
                    <a:pt x="336602" y="1838718"/>
                  </a:lnTo>
                  <a:lnTo>
                    <a:pt x="284583" y="1797146"/>
                  </a:lnTo>
                  <a:lnTo>
                    <a:pt x="236634" y="1754829"/>
                  </a:lnTo>
                  <a:lnTo>
                    <a:pt x="192841" y="1711798"/>
                  </a:lnTo>
                  <a:lnTo>
                    <a:pt x="153290" y="1668083"/>
                  </a:lnTo>
                  <a:lnTo>
                    <a:pt x="118069" y="1623715"/>
                  </a:lnTo>
                  <a:lnTo>
                    <a:pt x="87263" y="1578723"/>
                  </a:lnTo>
                  <a:lnTo>
                    <a:pt x="60960" y="1533139"/>
                  </a:lnTo>
                  <a:lnTo>
                    <a:pt x="39245" y="1486992"/>
                  </a:lnTo>
                  <a:lnTo>
                    <a:pt x="22205" y="1440313"/>
                  </a:lnTo>
                  <a:lnTo>
                    <a:pt x="9926" y="1393131"/>
                  </a:lnTo>
                  <a:lnTo>
                    <a:pt x="2496" y="1345478"/>
                  </a:lnTo>
                  <a:lnTo>
                    <a:pt x="0" y="1297384"/>
                  </a:lnTo>
                  <a:close/>
                </a:path>
              </a:pathLst>
            </a:custGeom>
            <a:ln w="73296">
              <a:solidFill>
                <a:srgbClr val="ED7E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22611" y="5208788"/>
              <a:ext cx="3952875" cy="2056130"/>
            </a:xfrm>
            <a:custGeom>
              <a:avLst/>
              <a:gdLst/>
              <a:ahLst/>
              <a:cxnLst/>
              <a:rect l="l" t="t" r="r" b="b"/>
              <a:pathLst>
                <a:path w="3952875" h="2056129">
                  <a:moveTo>
                    <a:pt x="0" y="1028052"/>
                  </a:moveTo>
                  <a:lnTo>
                    <a:pt x="3887" y="963037"/>
                  </a:lnTo>
                  <a:lnTo>
                    <a:pt x="15396" y="899096"/>
                  </a:lnTo>
                  <a:lnTo>
                    <a:pt x="34295" y="836350"/>
                  </a:lnTo>
                  <a:lnTo>
                    <a:pt x="60353" y="774920"/>
                  </a:lnTo>
                  <a:lnTo>
                    <a:pt x="93337" y="714926"/>
                  </a:lnTo>
                  <a:lnTo>
                    <a:pt x="133016" y="656487"/>
                  </a:lnTo>
                  <a:lnTo>
                    <a:pt x="179160" y="599726"/>
                  </a:lnTo>
                  <a:lnTo>
                    <a:pt x="231535" y="544761"/>
                  </a:lnTo>
                  <a:lnTo>
                    <a:pt x="259988" y="517991"/>
                  </a:lnTo>
                  <a:lnTo>
                    <a:pt x="289912" y="491714"/>
                  </a:lnTo>
                  <a:lnTo>
                    <a:pt x="321278" y="465948"/>
                  </a:lnTo>
                  <a:lnTo>
                    <a:pt x="354058" y="440705"/>
                  </a:lnTo>
                  <a:lnTo>
                    <a:pt x="388222" y="416003"/>
                  </a:lnTo>
                  <a:lnTo>
                    <a:pt x="423742" y="391855"/>
                  </a:lnTo>
                  <a:lnTo>
                    <a:pt x="460588" y="368277"/>
                  </a:lnTo>
                  <a:lnTo>
                    <a:pt x="498732" y="345283"/>
                  </a:lnTo>
                  <a:lnTo>
                    <a:pt x="538145" y="322890"/>
                  </a:lnTo>
                  <a:lnTo>
                    <a:pt x="578797" y="301111"/>
                  </a:lnTo>
                  <a:lnTo>
                    <a:pt x="620661" y="279962"/>
                  </a:lnTo>
                  <a:lnTo>
                    <a:pt x="663706" y="259458"/>
                  </a:lnTo>
                  <a:lnTo>
                    <a:pt x="707904" y="239614"/>
                  </a:lnTo>
                  <a:lnTo>
                    <a:pt x="753227" y="220445"/>
                  </a:lnTo>
                  <a:lnTo>
                    <a:pt x="799644" y="201967"/>
                  </a:lnTo>
                  <a:lnTo>
                    <a:pt x="847128" y="184193"/>
                  </a:lnTo>
                  <a:lnTo>
                    <a:pt x="895649" y="167140"/>
                  </a:lnTo>
                  <a:lnTo>
                    <a:pt x="945178" y="150822"/>
                  </a:lnTo>
                  <a:lnTo>
                    <a:pt x="995687" y="135255"/>
                  </a:lnTo>
                  <a:lnTo>
                    <a:pt x="1047146" y="120453"/>
                  </a:lnTo>
                  <a:lnTo>
                    <a:pt x="1099526" y="106431"/>
                  </a:lnTo>
                  <a:lnTo>
                    <a:pt x="1152799" y="93205"/>
                  </a:lnTo>
                  <a:lnTo>
                    <a:pt x="1206936" y="80790"/>
                  </a:lnTo>
                  <a:lnTo>
                    <a:pt x="1261908" y="69200"/>
                  </a:lnTo>
                  <a:lnTo>
                    <a:pt x="1317685" y="58450"/>
                  </a:lnTo>
                  <a:lnTo>
                    <a:pt x="1374239" y="48557"/>
                  </a:lnTo>
                  <a:lnTo>
                    <a:pt x="1431541" y="39534"/>
                  </a:lnTo>
                  <a:lnTo>
                    <a:pt x="1489562" y="31397"/>
                  </a:lnTo>
                  <a:lnTo>
                    <a:pt x="1548272" y="24161"/>
                  </a:lnTo>
                  <a:lnTo>
                    <a:pt x="1607644" y="17841"/>
                  </a:lnTo>
                  <a:lnTo>
                    <a:pt x="1667648" y="12452"/>
                  </a:lnTo>
                  <a:lnTo>
                    <a:pt x="1728256" y="8010"/>
                  </a:lnTo>
                  <a:lnTo>
                    <a:pt x="1789437" y="4528"/>
                  </a:lnTo>
                  <a:lnTo>
                    <a:pt x="1851164" y="2022"/>
                  </a:lnTo>
                  <a:lnTo>
                    <a:pt x="1913408" y="508"/>
                  </a:lnTo>
                  <a:lnTo>
                    <a:pt x="1976138" y="0"/>
                  </a:lnTo>
                  <a:lnTo>
                    <a:pt x="2038869" y="508"/>
                  </a:lnTo>
                  <a:lnTo>
                    <a:pt x="2101112" y="2022"/>
                  </a:lnTo>
                  <a:lnTo>
                    <a:pt x="2162839" y="4528"/>
                  </a:lnTo>
                  <a:lnTo>
                    <a:pt x="2224021" y="8010"/>
                  </a:lnTo>
                  <a:lnTo>
                    <a:pt x="2284628" y="12452"/>
                  </a:lnTo>
                  <a:lnTo>
                    <a:pt x="2344633" y="17841"/>
                  </a:lnTo>
                  <a:lnTo>
                    <a:pt x="2404005" y="24161"/>
                  </a:lnTo>
                  <a:lnTo>
                    <a:pt x="2462716" y="31397"/>
                  </a:lnTo>
                  <a:lnTo>
                    <a:pt x="2520737" y="39534"/>
                  </a:lnTo>
                  <a:lnTo>
                    <a:pt x="2578039" y="48557"/>
                  </a:lnTo>
                  <a:lnTo>
                    <a:pt x="2634593" y="58450"/>
                  </a:lnTo>
                  <a:lnTo>
                    <a:pt x="2690370" y="69200"/>
                  </a:lnTo>
                  <a:lnTo>
                    <a:pt x="2745342" y="80790"/>
                  </a:lnTo>
                  <a:lnTo>
                    <a:pt x="2799479" y="93205"/>
                  </a:lnTo>
                  <a:lnTo>
                    <a:pt x="2852752" y="106431"/>
                  </a:lnTo>
                  <a:lnTo>
                    <a:pt x="2905133" y="120453"/>
                  </a:lnTo>
                  <a:lnTo>
                    <a:pt x="2956593" y="135255"/>
                  </a:lnTo>
                  <a:lnTo>
                    <a:pt x="3007101" y="150822"/>
                  </a:lnTo>
                  <a:lnTo>
                    <a:pt x="3056631" y="167140"/>
                  </a:lnTo>
                  <a:lnTo>
                    <a:pt x="3105152" y="184193"/>
                  </a:lnTo>
                  <a:lnTo>
                    <a:pt x="3152636" y="201967"/>
                  </a:lnTo>
                  <a:lnTo>
                    <a:pt x="3199054" y="220445"/>
                  </a:lnTo>
                  <a:lnTo>
                    <a:pt x="3244377" y="239614"/>
                  </a:lnTo>
                  <a:lnTo>
                    <a:pt x="3288575" y="259458"/>
                  </a:lnTo>
                  <a:lnTo>
                    <a:pt x="3331621" y="279962"/>
                  </a:lnTo>
                  <a:lnTo>
                    <a:pt x="3373484" y="301111"/>
                  </a:lnTo>
                  <a:lnTo>
                    <a:pt x="3414137" y="322890"/>
                  </a:lnTo>
                  <a:lnTo>
                    <a:pt x="3453550" y="345283"/>
                  </a:lnTo>
                  <a:lnTo>
                    <a:pt x="3491695" y="368277"/>
                  </a:lnTo>
                  <a:lnTo>
                    <a:pt x="3528541" y="391855"/>
                  </a:lnTo>
                  <a:lnTo>
                    <a:pt x="3564061" y="416003"/>
                  </a:lnTo>
                  <a:lnTo>
                    <a:pt x="3598226" y="440705"/>
                  </a:lnTo>
                  <a:lnTo>
                    <a:pt x="3631006" y="465948"/>
                  </a:lnTo>
                  <a:lnTo>
                    <a:pt x="3662372" y="491714"/>
                  </a:lnTo>
                  <a:lnTo>
                    <a:pt x="3692297" y="517991"/>
                  </a:lnTo>
                  <a:lnTo>
                    <a:pt x="3720749" y="544761"/>
                  </a:lnTo>
                  <a:lnTo>
                    <a:pt x="3747702" y="572011"/>
                  </a:lnTo>
                  <a:lnTo>
                    <a:pt x="3796991" y="627889"/>
                  </a:lnTo>
                  <a:lnTo>
                    <a:pt x="3839932" y="685504"/>
                  </a:lnTo>
                  <a:lnTo>
                    <a:pt x="3876293" y="744736"/>
                  </a:lnTo>
                  <a:lnTo>
                    <a:pt x="3905843" y="805463"/>
                  </a:lnTo>
                  <a:lnTo>
                    <a:pt x="3928350" y="867566"/>
                  </a:lnTo>
                  <a:lnTo>
                    <a:pt x="3943583" y="930925"/>
                  </a:lnTo>
                  <a:lnTo>
                    <a:pt x="3951311" y="995418"/>
                  </a:lnTo>
                  <a:lnTo>
                    <a:pt x="3952288" y="1028052"/>
                  </a:lnTo>
                  <a:lnTo>
                    <a:pt x="3951311" y="1060686"/>
                  </a:lnTo>
                  <a:lnTo>
                    <a:pt x="3943583" y="1125179"/>
                  </a:lnTo>
                  <a:lnTo>
                    <a:pt x="3928350" y="1188538"/>
                  </a:lnTo>
                  <a:lnTo>
                    <a:pt x="3905843" y="1250641"/>
                  </a:lnTo>
                  <a:lnTo>
                    <a:pt x="3876293" y="1311368"/>
                  </a:lnTo>
                  <a:lnTo>
                    <a:pt x="3839932" y="1370600"/>
                  </a:lnTo>
                  <a:lnTo>
                    <a:pt x="3796991" y="1428215"/>
                  </a:lnTo>
                  <a:lnTo>
                    <a:pt x="3747702" y="1484093"/>
                  </a:lnTo>
                  <a:lnTo>
                    <a:pt x="3720749" y="1511343"/>
                  </a:lnTo>
                  <a:lnTo>
                    <a:pt x="3692297" y="1538113"/>
                  </a:lnTo>
                  <a:lnTo>
                    <a:pt x="3662372" y="1564390"/>
                  </a:lnTo>
                  <a:lnTo>
                    <a:pt x="3631006" y="1590156"/>
                  </a:lnTo>
                  <a:lnTo>
                    <a:pt x="3598226" y="1615399"/>
                  </a:lnTo>
                  <a:lnTo>
                    <a:pt x="3564061" y="1640101"/>
                  </a:lnTo>
                  <a:lnTo>
                    <a:pt x="3528541" y="1664249"/>
                  </a:lnTo>
                  <a:lnTo>
                    <a:pt x="3491695" y="1687827"/>
                  </a:lnTo>
                  <a:lnTo>
                    <a:pt x="3453550" y="1710821"/>
                  </a:lnTo>
                  <a:lnTo>
                    <a:pt x="3414137" y="1733214"/>
                  </a:lnTo>
                  <a:lnTo>
                    <a:pt x="3373484" y="1754993"/>
                  </a:lnTo>
                  <a:lnTo>
                    <a:pt x="3331621" y="1776142"/>
                  </a:lnTo>
                  <a:lnTo>
                    <a:pt x="3288575" y="1796646"/>
                  </a:lnTo>
                  <a:lnTo>
                    <a:pt x="3244377" y="1816490"/>
                  </a:lnTo>
                  <a:lnTo>
                    <a:pt x="3199054" y="1835658"/>
                  </a:lnTo>
                  <a:lnTo>
                    <a:pt x="3152636" y="1854137"/>
                  </a:lnTo>
                  <a:lnTo>
                    <a:pt x="3105152" y="1871911"/>
                  </a:lnTo>
                  <a:lnTo>
                    <a:pt x="3056631" y="1888964"/>
                  </a:lnTo>
                  <a:lnTo>
                    <a:pt x="3007101" y="1905282"/>
                  </a:lnTo>
                  <a:lnTo>
                    <a:pt x="2956593" y="1920849"/>
                  </a:lnTo>
                  <a:lnTo>
                    <a:pt x="2905133" y="1935651"/>
                  </a:lnTo>
                  <a:lnTo>
                    <a:pt x="2852752" y="1949673"/>
                  </a:lnTo>
                  <a:lnTo>
                    <a:pt x="2799479" y="1962899"/>
                  </a:lnTo>
                  <a:lnTo>
                    <a:pt x="2745342" y="1975314"/>
                  </a:lnTo>
                  <a:lnTo>
                    <a:pt x="2690370" y="1986904"/>
                  </a:lnTo>
                  <a:lnTo>
                    <a:pt x="2634593" y="1997653"/>
                  </a:lnTo>
                  <a:lnTo>
                    <a:pt x="2578039" y="2007547"/>
                  </a:lnTo>
                  <a:lnTo>
                    <a:pt x="2520737" y="2016570"/>
                  </a:lnTo>
                  <a:lnTo>
                    <a:pt x="2462716" y="2024706"/>
                  </a:lnTo>
                  <a:lnTo>
                    <a:pt x="2404005" y="2031942"/>
                  </a:lnTo>
                  <a:lnTo>
                    <a:pt x="2344633" y="2038262"/>
                  </a:lnTo>
                  <a:lnTo>
                    <a:pt x="2284628" y="2043651"/>
                  </a:lnTo>
                  <a:lnTo>
                    <a:pt x="2224021" y="2048094"/>
                  </a:lnTo>
                  <a:lnTo>
                    <a:pt x="2162839" y="2051576"/>
                  </a:lnTo>
                  <a:lnTo>
                    <a:pt x="2101112" y="2054082"/>
                  </a:lnTo>
                  <a:lnTo>
                    <a:pt x="2038869" y="2055596"/>
                  </a:lnTo>
                  <a:lnTo>
                    <a:pt x="1976138" y="2056104"/>
                  </a:lnTo>
                  <a:lnTo>
                    <a:pt x="1913408" y="2055596"/>
                  </a:lnTo>
                  <a:lnTo>
                    <a:pt x="1851164" y="2054082"/>
                  </a:lnTo>
                  <a:lnTo>
                    <a:pt x="1789437" y="2051576"/>
                  </a:lnTo>
                  <a:lnTo>
                    <a:pt x="1728256" y="2048094"/>
                  </a:lnTo>
                  <a:lnTo>
                    <a:pt x="1667648" y="2043651"/>
                  </a:lnTo>
                  <a:lnTo>
                    <a:pt x="1607644" y="2038262"/>
                  </a:lnTo>
                  <a:lnTo>
                    <a:pt x="1548272" y="2031942"/>
                  </a:lnTo>
                  <a:lnTo>
                    <a:pt x="1489562" y="2024706"/>
                  </a:lnTo>
                  <a:lnTo>
                    <a:pt x="1431541" y="2016570"/>
                  </a:lnTo>
                  <a:lnTo>
                    <a:pt x="1374239" y="2007547"/>
                  </a:lnTo>
                  <a:lnTo>
                    <a:pt x="1317685" y="1997653"/>
                  </a:lnTo>
                  <a:lnTo>
                    <a:pt x="1261908" y="1986904"/>
                  </a:lnTo>
                  <a:lnTo>
                    <a:pt x="1206936" y="1975314"/>
                  </a:lnTo>
                  <a:lnTo>
                    <a:pt x="1152799" y="1962899"/>
                  </a:lnTo>
                  <a:lnTo>
                    <a:pt x="1099526" y="1949673"/>
                  </a:lnTo>
                  <a:lnTo>
                    <a:pt x="1047146" y="1935651"/>
                  </a:lnTo>
                  <a:lnTo>
                    <a:pt x="995687" y="1920849"/>
                  </a:lnTo>
                  <a:lnTo>
                    <a:pt x="945178" y="1905282"/>
                  </a:lnTo>
                  <a:lnTo>
                    <a:pt x="895649" y="1888964"/>
                  </a:lnTo>
                  <a:lnTo>
                    <a:pt x="847128" y="1871911"/>
                  </a:lnTo>
                  <a:lnTo>
                    <a:pt x="799644" y="1854137"/>
                  </a:lnTo>
                  <a:lnTo>
                    <a:pt x="753227" y="1835658"/>
                  </a:lnTo>
                  <a:lnTo>
                    <a:pt x="707904" y="1816490"/>
                  </a:lnTo>
                  <a:lnTo>
                    <a:pt x="663706" y="1796646"/>
                  </a:lnTo>
                  <a:lnTo>
                    <a:pt x="620661" y="1776142"/>
                  </a:lnTo>
                  <a:lnTo>
                    <a:pt x="578797" y="1754993"/>
                  </a:lnTo>
                  <a:lnTo>
                    <a:pt x="538145" y="1733214"/>
                  </a:lnTo>
                  <a:lnTo>
                    <a:pt x="498732" y="1710821"/>
                  </a:lnTo>
                  <a:lnTo>
                    <a:pt x="460588" y="1687827"/>
                  </a:lnTo>
                  <a:lnTo>
                    <a:pt x="423742" y="1664249"/>
                  </a:lnTo>
                  <a:lnTo>
                    <a:pt x="388222" y="1640101"/>
                  </a:lnTo>
                  <a:lnTo>
                    <a:pt x="354058" y="1615399"/>
                  </a:lnTo>
                  <a:lnTo>
                    <a:pt x="321278" y="1590156"/>
                  </a:lnTo>
                  <a:lnTo>
                    <a:pt x="289912" y="1564390"/>
                  </a:lnTo>
                  <a:lnTo>
                    <a:pt x="259988" y="1538113"/>
                  </a:lnTo>
                  <a:lnTo>
                    <a:pt x="231535" y="1511343"/>
                  </a:lnTo>
                  <a:lnTo>
                    <a:pt x="204583" y="1484093"/>
                  </a:lnTo>
                  <a:lnTo>
                    <a:pt x="155294" y="1428215"/>
                  </a:lnTo>
                  <a:lnTo>
                    <a:pt x="112354" y="1370600"/>
                  </a:lnTo>
                  <a:lnTo>
                    <a:pt x="75993" y="1311368"/>
                  </a:lnTo>
                  <a:lnTo>
                    <a:pt x="46444" y="1250641"/>
                  </a:lnTo>
                  <a:lnTo>
                    <a:pt x="23937" y="1188538"/>
                  </a:lnTo>
                  <a:lnTo>
                    <a:pt x="8704" y="1125179"/>
                  </a:lnTo>
                  <a:lnTo>
                    <a:pt x="976" y="1060686"/>
                  </a:lnTo>
                  <a:lnTo>
                    <a:pt x="0" y="1028052"/>
                  </a:lnTo>
                  <a:close/>
                </a:path>
              </a:pathLst>
            </a:custGeom>
            <a:ln w="73296">
              <a:solidFill>
                <a:srgbClr val="ED7E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51" y="781411"/>
            <a:ext cx="630809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1845" b="1">
                <a:solidFill>
                  <a:srgbClr val="040000"/>
                </a:solidFill>
                <a:latin typeface="Microsoft YaHei"/>
                <a:cs typeface="Microsoft YaHei"/>
              </a:rPr>
              <a:t>¾¿pqÞßÃL()</a:t>
            </a:r>
            <a:endParaRPr sz="495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48015" y="3065875"/>
            <a:ext cx="3071495" cy="3071495"/>
            <a:chOff x="1548015" y="3065875"/>
            <a:chExt cx="3071495" cy="307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8015" y="3065875"/>
              <a:ext cx="3070890" cy="30709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91284" y="3087934"/>
              <a:ext cx="2985135" cy="2985135"/>
            </a:xfrm>
            <a:custGeom>
              <a:avLst/>
              <a:gdLst/>
              <a:ahLst/>
              <a:cxnLst/>
              <a:rect l="l" t="t" r="r" b="b"/>
              <a:pathLst>
                <a:path w="2985135" h="2985135">
                  <a:moveTo>
                    <a:pt x="2984728" y="1492351"/>
                  </a:moveTo>
                  <a:lnTo>
                    <a:pt x="2983966" y="1444053"/>
                  </a:lnTo>
                  <a:lnTo>
                    <a:pt x="2981680" y="1396136"/>
                  </a:lnTo>
                  <a:lnTo>
                    <a:pt x="2977908" y="1348638"/>
                  </a:lnTo>
                  <a:lnTo>
                    <a:pt x="2972651" y="1301546"/>
                  </a:lnTo>
                  <a:lnTo>
                    <a:pt x="2965945" y="1254925"/>
                  </a:lnTo>
                  <a:lnTo>
                    <a:pt x="2957830" y="1208773"/>
                  </a:lnTo>
                  <a:lnTo>
                    <a:pt x="2948292" y="1163116"/>
                  </a:lnTo>
                  <a:lnTo>
                    <a:pt x="2937383" y="1117993"/>
                  </a:lnTo>
                  <a:lnTo>
                    <a:pt x="2925127" y="1073404"/>
                  </a:lnTo>
                  <a:lnTo>
                    <a:pt x="2911525" y="1029385"/>
                  </a:lnTo>
                  <a:lnTo>
                    <a:pt x="2896628" y="985964"/>
                  </a:lnTo>
                  <a:lnTo>
                    <a:pt x="2880436" y="943152"/>
                  </a:lnTo>
                  <a:lnTo>
                    <a:pt x="2862973" y="900976"/>
                  </a:lnTo>
                  <a:lnTo>
                    <a:pt x="2844279" y="859472"/>
                  </a:lnTo>
                  <a:lnTo>
                    <a:pt x="2824365" y="818642"/>
                  </a:lnTo>
                  <a:lnTo>
                    <a:pt x="2803258" y="778522"/>
                  </a:lnTo>
                  <a:lnTo>
                    <a:pt x="2780982" y="739127"/>
                  </a:lnTo>
                  <a:lnTo>
                    <a:pt x="2757551" y="700493"/>
                  </a:lnTo>
                  <a:lnTo>
                    <a:pt x="2733002" y="662635"/>
                  </a:lnTo>
                  <a:lnTo>
                    <a:pt x="2707360" y="625576"/>
                  </a:lnTo>
                  <a:lnTo>
                    <a:pt x="2680627" y="589343"/>
                  </a:lnTo>
                  <a:lnTo>
                    <a:pt x="2652839" y="553961"/>
                  </a:lnTo>
                  <a:lnTo>
                    <a:pt x="2624023" y="519442"/>
                  </a:lnTo>
                  <a:lnTo>
                    <a:pt x="2594203" y="485813"/>
                  </a:lnTo>
                  <a:lnTo>
                    <a:pt x="2563393" y="453097"/>
                  </a:lnTo>
                  <a:lnTo>
                    <a:pt x="2531618" y="421322"/>
                  </a:lnTo>
                  <a:lnTo>
                    <a:pt x="2498915" y="390525"/>
                  </a:lnTo>
                  <a:lnTo>
                    <a:pt x="2465286" y="360692"/>
                  </a:lnTo>
                  <a:lnTo>
                    <a:pt x="2430767" y="331876"/>
                  </a:lnTo>
                  <a:lnTo>
                    <a:pt x="2395372" y="304101"/>
                  </a:lnTo>
                  <a:lnTo>
                    <a:pt x="2359139" y="277368"/>
                  </a:lnTo>
                  <a:lnTo>
                    <a:pt x="2322080" y="251714"/>
                  </a:lnTo>
                  <a:lnTo>
                    <a:pt x="2284222" y="227164"/>
                  </a:lnTo>
                  <a:lnTo>
                    <a:pt x="2245588" y="203746"/>
                  </a:lnTo>
                  <a:lnTo>
                    <a:pt x="2206206" y="181470"/>
                  </a:lnTo>
                  <a:lnTo>
                    <a:pt x="2166086" y="160362"/>
                  </a:lnTo>
                  <a:lnTo>
                    <a:pt x="2125256" y="140449"/>
                  </a:lnTo>
                  <a:lnTo>
                    <a:pt x="2083739" y="121754"/>
                  </a:lnTo>
                  <a:lnTo>
                    <a:pt x="2041575" y="104292"/>
                  </a:lnTo>
                  <a:lnTo>
                    <a:pt x="1998764" y="88099"/>
                  </a:lnTo>
                  <a:lnTo>
                    <a:pt x="1955330" y="73202"/>
                  </a:lnTo>
                  <a:lnTo>
                    <a:pt x="1911311" y="59601"/>
                  </a:lnTo>
                  <a:lnTo>
                    <a:pt x="1866734" y="47345"/>
                  </a:lnTo>
                  <a:lnTo>
                    <a:pt x="1821599" y="36436"/>
                  </a:lnTo>
                  <a:lnTo>
                    <a:pt x="1775942" y="26898"/>
                  </a:lnTo>
                  <a:lnTo>
                    <a:pt x="1729790" y="18783"/>
                  </a:lnTo>
                  <a:lnTo>
                    <a:pt x="1683169" y="12077"/>
                  </a:lnTo>
                  <a:lnTo>
                    <a:pt x="1636090" y="6832"/>
                  </a:lnTo>
                  <a:lnTo>
                    <a:pt x="1588579" y="3048"/>
                  </a:lnTo>
                  <a:lnTo>
                    <a:pt x="1540662" y="762"/>
                  </a:lnTo>
                  <a:lnTo>
                    <a:pt x="1492364" y="0"/>
                  </a:lnTo>
                  <a:lnTo>
                    <a:pt x="1444066" y="762"/>
                  </a:lnTo>
                  <a:lnTo>
                    <a:pt x="1396149" y="3048"/>
                  </a:lnTo>
                  <a:lnTo>
                    <a:pt x="1348638" y="6832"/>
                  </a:lnTo>
                  <a:lnTo>
                    <a:pt x="1301559" y="12077"/>
                  </a:lnTo>
                  <a:lnTo>
                    <a:pt x="1254925" y="18783"/>
                  </a:lnTo>
                  <a:lnTo>
                    <a:pt x="1208773" y="26898"/>
                  </a:lnTo>
                  <a:lnTo>
                    <a:pt x="1163129" y="36436"/>
                  </a:lnTo>
                  <a:lnTo>
                    <a:pt x="1117993" y="47345"/>
                  </a:lnTo>
                  <a:lnTo>
                    <a:pt x="1073404" y="59601"/>
                  </a:lnTo>
                  <a:lnTo>
                    <a:pt x="1029398" y="73202"/>
                  </a:lnTo>
                  <a:lnTo>
                    <a:pt x="985964" y="88099"/>
                  </a:lnTo>
                  <a:lnTo>
                    <a:pt x="943152" y="104292"/>
                  </a:lnTo>
                  <a:lnTo>
                    <a:pt x="900988" y="121754"/>
                  </a:lnTo>
                  <a:lnTo>
                    <a:pt x="859472" y="140449"/>
                  </a:lnTo>
                  <a:lnTo>
                    <a:pt x="818642" y="160362"/>
                  </a:lnTo>
                  <a:lnTo>
                    <a:pt x="778522" y="181470"/>
                  </a:lnTo>
                  <a:lnTo>
                    <a:pt x="739140" y="203746"/>
                  </a:lnTo>
                  <a:lnTo>
                    <a:pt x="700506" y="227164"/>
                  </a:lnTo>
                  <a:lnTo>
                    <a:pt x="662647" y="251714"/>
                  </a:lnTo>
                  <a:lnTo>
                    <a:pt x="625589" y="277368"/>
                  </a:lnTo>
                  <a:lnTo>
                    <a:pt x="589356" y="304101"/>
                  </a:lnTo>
                  <a:lnTo>
                    <a:pt x="553961" y="331876"/>
                  </a:lnTo>
                  <a:lnTo>
                    <a:pt x="519442" y="360692"/>
                  </a:lnTo>
                  <a:lnTo>
                    <a:pt x="485813" y="390525"/>
                  </a:lnTo>
                  <a:lnTo>
                    <a:pt x="453110" y="421322"/>
                  </a:lnTo>
                  <a:lnTo>
                    <a:pt x="421335" y="453097"/>
                  </a:lnTo>
                  <a:lnTo>
                    <a:pt x="390525" y="485813"/>
                  </a:lnTo>
                  <a:lnTo>
                    <a:pt x="360705" y="519442"/>
                  </a:lnTo>
                  <a:lnTo>
                    <a:pt x="331889" y="553961"/>
                  </a:lnTo>
                  <a:lnTo>
                    <a:pt x="304101" y="589343"/>
                  </a:lnTo>
                  <a:lnTo>
                    <a:pt x="277380" y="625576"/>
                  </a:lnTo>
                  <a:lnTo>
                    <a:pt x="251726" y="662635"/>
                  </a:lnTo>
                  <a:lnTo>
                    <a:pt x="227177" y="700493"/>
                  </a:lnTo>
                  <a:lnTo>
                    <a:pt x="203746" y="739127"/>
                  </a:lnTo>
                  <a:lnTo>
                    <a:pt x="181470" y="778522"/>
                  </a:lnTo>
                  <a:lnTo>
                    <a:pt x="160362" y="818642"/>
                  </a:lnTo>
                  <a:lnTo>
                    <a:pt x="140449" y="859472"/>
                  </a:lnTo>
                  <a:lnTo>
                    <a:pt x="121754" y="900976"/>
                  </a:lnTo>
                  <a:lnTo>
                    <a:pt x="104305" y="943152"/>
                  </a:lnTo>
                  <a:lnTo>
                    <a:pt x="88112" y="985964"/>
                  </a:lnTo>
                  <a:lnTo>
                    <a:pt x="73202" y="1029385"/>
                  </a:lnTo>
                  <a:lnTo>
                    <a:pt x="59601" y="1073404"/>
                  </a:lnTo>
                  <a:lnTo>
                    <a:pt x="47345" y="1117993"/>
                  </a:lnTo>
                  <a:lnTo>
                    <a:pt x="36436" y="1163116"/>
                  </a:lnTo>
                  <a:lnTo>
                    <a:pt x="26911" y="1208773"/>
                  </a:lnTo>
                  <a:lnTo>
                    <a:pt x="18783" y="1254925"/>
                  </a:lnTo>
                  <a:lnTo>
                    <a:pt x="12077" y="1301546"/>
                  </a:lnTo>
                  <a:lnTo>
                    <a:pt x="6832" y="1348638"/>
                  </a:lnTo>
                  <a:lnTo>
                    <a:pt x="3048" y="1396136"/>
                  </a:lnTo>
                  <a:lnTo>
                    <a:pt x="762" y="1444053"/>
                  </a:lnTo>
                  <a:lnTo>
                    <a:pt x="0" y="1492351"/>
                  </a:lnTo>
                  <a:lnTo>
                    <a:pt x="762" y="1540662"/>
                  </a:lnTo>
                  <a:lnTo>
                    <a:pt x="3048" y="1588579"/>
                  </a:lnTo>
                  <a:lnTo>
                    <a:pt x="6832" y="1636077"/>
                  </a:lnTo>
                  <a:lnTo>
                    <a:pt x="12077" y="1683169"/>
                  </a:lnTo>
                  <a:lnTo>
                    <a:pt x="18783" y="1729790"/>
                  </a:lnTo>
                  <a:lnTo>
                    <a:pt x="26911" y="1775942"/>
                  </a:lnTo>
                  <a:lnTo>
                    <a:pt x="36436" y="1821599"/>
                  </a:lnTo>
                  <a:lnTo>
                    <a:pt x="47345" y="1866722"/>
                  </a:lnTo>
                  <a:lnTo>
                    <a:pt x="59601" y="1911311"/>
                  </a:lnTo>
                  <a:lnTo>
                    <a:pt x="73202" y="1955330"/>
                  </a:lnTo>
                  <a:lnTo>
                    <a:pt x="88112" y="1998751"/>
                  </a:lnTo>
                  <a:lnTo>
                    <a:pt x="104305" y="2041563"/>
                  </a:lnTo>
                  <a:lnTo>
                    <a:pt x="121754" y="2083739"/>
                  </a:lnTo>
                  <a:lnTo>
                    <a:pt x="140449" y="2125243"/>
                  </a:lnTo>
                  <a:lnTo>
                    <a:pt x="160362" y="2166074"/>
                  </a:lnTo>
                  <a:lnTo>
                    <a:pt x="181470" y="2206193"/>
                  </a:lnTo>
                  <a:lnTo>
                    <a:pt x="203746" y="2245588"/>
                  </a:lnTo>
                  <a:lnTo>
                    <a:pt x="227177" y="2284222"/>
                  </a:lnTo>
                  <a:lnTo>
                    <a:pt x="251726" y="2322080"/>
                  </a:lnTo>
                  <a:lnTo>
                    <a:pt x="277380" y="2359139"/>
                  </a:lnTo>
                  <a:lnTo>
                    <a:pt x="304101" y="2395372"/>
                  </a:lnTo>
                  <a:lnTo>
                    <a:pt x="331889" y="2430754"/>
                  </a:lnTo>
                  <a:lnTo>
                    <a:pt x="360705" y="2465273"/>
                  </a:lnTo>
                  <a:lnTo>
                    <a:pt x="390525" y="2498902"/>
                  </a:lnTo>
                  <a:lnTo>
                    <a:pt x="421335" y="2531618"/>
                  </a:lnTo>
                  <a:lnTo>
                    <a:pt x="453110" y="2563393"/>
                  </a:lnTo>
                  <a:lnTo>
                    <a:pt x="485813" y="2594191"/>
                  </a:lnTo>
                  <a:lnTo>
                    <a:pt x="519442" y="2624023"/>
                  </a:lnTo>
                  <a:lnTo>
                    <a:pt x="553961" y="2652839"/>
                  </a:lnTo>
                  <a:lnTo>
                    <a:pt x="589356" y="2680614"/>
                  </a:lnTo>
                  <a:lnTo>
                    <a:pt x="625589" y="2707348"/>
                  </a:lnTo>
                  <a:lnTo>
                    <a:pt x="662647" y="2733002"/>
                  </a:lnTo>
                  <a:lnTo>
                    <a:pt x="700506" y="2757551"/>
                  </a:lnTo>
                  <a:lnTo>
                    <a:pt x="739140" y="2780969"/>
                  </a:lnTo>
                  <a:lnTo>
                    <a:pt x="778522" y="2803245"/>
                  </a:lnTo>
                  <a:lnTo>
                    <a:pt x="818642" y="2824353"/>
                  </a:lnTo>
                  <a:lnTo>
                    <a:pt x="859472" y="2844266"/>
                  </a:lnTo>
                  <a:lnTo>
                    <a:pt x="900988" y="2862961"/>
                  </a:lnTo>
                  <a:lnTo>
                    <a:pt x="943152" y="2880423"/>
                  </a:lnTo>
                  <a:lnTo>
                    <a:pt x="985964" y="2896616"/>
                  </a:lnTo>
                  <a:lnTo>
                    <a:pt x="1029398" y="2911513"/>
                  </a:lnTo>
                  <a:lnTo>
                    <a:pt x="1073404" y="2925114"/>
                  </a:lnTo>
                  <a:lnTo>
                    <a:pt x="1117993" y="2937370"/>
                  </a:lnTo>
                  <a:lnTo>
                    <a:pt x="1163129" y="2948279"/>
                  </a:lnTo>
                  <a:lnTo>
                    <a:pt x="1208773" y="2957817"/>
                  </a:lnTo>
                  <a:lnTo>
                    <a:pt x="1254925" y="2965932"/>
                  </a:lnTo>
                  <a:lnTo>
                    <a:pt x="1301559" y="2972638"/>
                  </a:lnTo>
                  <a:lnTo>
                    <a:pt x="1348638" y="2977883"/>
                  </a:lnTo>
                  <a:lnTo>
                    <a:pt x="1396149" y="2981668"/>
                  </a:lnTo>
                  <a:lnTo>
                    <a:pt x="1444066" y="2983954"/>
                  </a:lnTo>
                  <a:lnTo>
                    <a:pt x="1492364" y="2984716"/>
                  </a:lnTo>
                  <a:lnTo>
                    <a:pt x="1540662" y="2983954"/>
                  </a:lnTo>
                  <a:lnTo>
                    <a:pt x="1588579" y="2981668"/>
                  </a:lnTo>
                  <a:lnTo>
                    <a:pt x="1636090" y="2977883"/>
                  </a:lnTo>
                  <a:lnTo>
                    <a:pt x="1683169" y="2972638"/>
                  </a:lnTo>
                  <a:lnTo>
                    <a:pt x="1729790" y="2965932"/>
                  </a:lnTo>
                  <a:lnTo>
                    <a:pt x="1775942" y="2957817"/>
                  </a:lnTo>
                  <a:lnTo>
                    <a:pt x="1821599" y="2948279"/>
                  </a:lnTo>
                  <a:lnTo>
                    <a:pt x="1866734" y="2937370"/>
                  </a:lnTo>
                  <a:lnTo>
                    <a:pt x="1911311" y="2925114"/>
                  </a:lnTo>
                  <a:lnTo>
                    <a:pt x="1955330" y="2911513"/>
                  </a:lnTo>
                  <a:lnTo>
                    <a:pt x="1998764" y="2896616"/>
                  </a:lnTo>
                  <a:lnTo>
                    <a:pt x="2041575" y="2880423"/>
                  </a:lnTo>
                  <a:lnTo>
                    <a:pt x="2083739" y="2862961"/>
                  </a:lnTo>
                  <a:lnTo>
                    <a:pt x="2125256" y="2844266"/>
                  </a:lnTo>
                  <a:lnTo>
                    <a:pt x="2166086" y="2824353"/>
                  </a:lnTo>
                  <a:lnTo>
                    <a:pt x="2206206" y="2803245"/>
                  </a:lnTo>
                  <a:lnTo>
                    <a:pt x="2245588" y="2780969"/>
                  </a:lnTo>
                  <a:lnTo>
                    <a:pt x="2284222" y="2757551"/>
                  </a:lnTo>
                  <a:lnTo>
                    <a:pt x="2322080" y="2733002"/>
                  </a:lnTo>
                  <a:lnTo>
                    <a:pt x="2359139" y="2707348"/>
                  </a:lnTo>
                  <a:lnTo>
                    <a:pt x="2395372" y="2680614"/>
                  </a:lnTo>
                  <a:lnTo>
                    <a:pt x="2430767" y="2652839"/>
                  </a:lnTo>
                  <a:lnTo>
                    <a:pt x="2465286" y="2624023"/>
                  </a:lnTo>
                  <a:lnTo>
                    <a:pt x="2498915" y="2594191"/>
                  </a:lnTo>
                  <a:lnTo>
                    <a:pt x="2531618" y="2563393"/>
                  </a:lnTo>
                  <a:lnTo>
                    <a:pt x="2563393" y="2531618"/>
                  </a:lnTo>
                  <a:lnTo>
                    <a:pt x="2594203" y="2498902"/>
                  </a:lnTo>
                  <a:lnTo>
                    <a:pt x="2624023" y="2465273"/>
                  </a:lnTo>
                  <a:lnTo>
                    <a:pt x="2652839" y="2430754"/>
                  </a:lnTo>
                  <a:lnTo>
                    <a:pt x="2680627" y="2395372"/>
                  </a:lnTo>
                  <a:lnTo>
                    <a:pt x="2707360" y="2359139"/>
                  </a:lnTo>
                  <a:lnTo>
                    <a:pt x="2733002" y="2322080"/>
                  </a:lnTo>
                  <a:lnTo>
                    <a:pt x="2757551" y="2284222"/>
                  </a:lnTo>
                  <a:lnTo>
                    <a:pt x="2780982" y="2245588"/>
                  </a:lnTo>
                  <a:lnTo>
                    <a:pt x="2803258" y="2206193"/>
                  </a:lnTo>
                  <a:lnTo>
                    <a:pt x="2824365" y="2166074"/>
                  </a:lnTo>
                  <a:lnTo>
                    <a:pt x="2844279" y="2125243"/>
                  </a:lnTo>
                  <a:lnTo>
                    <a:pt x="2862973" y="2083739"/>
                  </a:lnTo>
                  <a:lnTo>
                    <a:pt x="2880436" y="2041563"/>
                  </a:lnTo>
                  <a:lnTo>
                    <a:pt x="2896628" y="1998751"/>
                  </a:lnTo>
                  <a:lnTo>
                    <a:pt x="2911525" y="1955330"/>
                  </a:lnTo>
                  <a:lnTo>
                    <a:pt x="2925127" y="1911311"/>
                  </a:lnTo>
                  <a:lnTo>
                    <a:pt x="2937383" y="1866722"/>
                  </a:lnTo>
                  <a:lnTo>
                    <a:pt x="2948292" y="1821599"/>
                  </a:lnTo>
                  <a:lnTo>
                    <a:pt x="2957830" y="1775942"/>
                  </a:lnTo>
                  <a:lnTo>
                    <a:pt x="2965945" y="1729790"/>
                  </a:lnTo>
                  <a:lnTo>
                    <a:pt x="2972651" y="1683169"/>
                  </a:lnTo>
                  <a:lnTo>
                    <a:pt x="2977908" y="1636077"/>
                  </a:lnTo>
                  <a:lnTo>
                    <a:pt x="2981680" y="1588579"/>
                  </a:lnTo>
                  <a:lnTo>
                    <a:pt x="2983966" y="1540662"/>
                  </a:lnTo>
                  <a:lnTo>
                    <a:pt x="2984728" y="1492351"/>
                  </a:lnTo>
                  <a:close/>
                </a:path>
              </a:pathLst>
            </a:custGeom>
            <a:solidFill>
              <a:srgbClr val="6FAC4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17052" y="4329785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255">
                <a:solidFill>
                  <a:srgbClr val="FFFFFF"/>
                </a:solidFill>
                <a:latin typeface="Microsoft YaHei"/>
                <a:cs typeface="Microsoft YaHei"/>
              </a:rPr>
              <a:t>:;</a:t>
            </a:r>
            <a:r>
              <a:rPr dirty="0" sz="2950" spc="1465">
                <a:solidFill>
                  <a:srgbClr val="FFFFFF"/>
                </a:solidFill>
                <a:latin typeface="Microsoft YaHei"/>
                <a:cs typeface="Microsoft YaHei"/>
              </a:rPr>
              <a:t>ü²</a:t>
            </a:r>
            <a:endParaRPr sz="2950">
              <a:latin typeface="Microsoft YaHei"/>
              <a:cs typeface="Microsoft Ya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2727" y="8093867"/>
            <a:ext cx="266699" cy="2825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59816" y="7331160"/>
            <a:ext cx="2778125" cy="1433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89255" algn="l"/>
                <a:tab pos="389890" algn="l"/>
              </a:tabLst>
            </a:pPr>
            <a:r>
              <a:rPr dirty="0" sz="2300" spc="1285">
                <a:solidFill>
                  <a:srgbClr val="040000"/>
                </a:solidFill>
                <a:latin typeface="Microsoft YaHei"/>
                <a:cs typeface="Microsoft YaHei"/>
              </a:rPr>
              <a:t>,-dýt</a:t>
            </a:r>
            <a:endParaRPr sz="2300">
              <a:latin typeface="Microsoft YaHei"/>
              <a:cs typeface="Microsoft YaHei"/>
            </a:endParaRPr>
          </a:p>
          <a:p>
            <a:pPr marL="389255" indent="-377190">
              <a:lnSpc>
                <a:spcPts val="2745"/>
              </a:lnSpc>
              <a:spcBef>
                <a:spcPts val="35"/>
              </a:spcBef>
              <a:buFont typeface="Arial MT"/>
              <a:buChar char="•"/>
              <a:tabLst>
                <a:tab pos="389255" algn="l"/>
                <a:tab pos="389890" algn="l"/>
              </a:tabLst>
            </a:pPr>
            <a:r>
              <a:rPr dirty="0" sz="2300" spc="415">
                <a:solidFill>
                  <a:srgbClr val="040000"/>
                </a:solidFill>
                <a:latin typeface="Microsoft YaHei"/>
                <a:cs typeface="Microsoft YaHei"/>
              </a:rPr>
              <a:t>&gt;ˆ‰sª€Å</a:t>
            </a:r>
            <a:endParaRPr sz="2300">
              <a:latin typeface="Microsoft YaHei"/>
              <a:cs typeface="Microsoft YaHei"/>
            </a:endParaRPr>
          </a:p>
          <a:p>
            <a:pPr marL="358140" marR="5080" indent="-346075">
              <a:lnSpc>
                <a:spcPts val="2790"/>
              </a:lnSpc>
              <a:spcBef>
                <a:spcPts val="50"/>
              </a:spcBef>
              <a:buClr>
                <a:srgbClr val="040000"/>
              </a:buClr>
              <a:buFont typeface="Arial MT"/>
              <a:buChar char="•"/>
              <a:tabLst>
                <a:tab pos="682625" algn="l"/>
                <a:tab pos="683260" algn="l"/>
              </a:tabLst>
            </a:pPr>
            <a:r>
              <a:rPr dirty="0"/>
              <a:t>	</a:t>
            </a:r>
            <a:r>
              <a:rPr dirty="0" sz="2300" spc="595">
                <a:solidFill>
                  <a:srgbClr val="040000"/>
                </a:solidFill>
                <a:latin typeface="Microsoft YaHei"/>
                <a:cs typeface="Microsoft YaHei"/>
              </a:rPr>
              <a:t>G</a:t>
            </a:r>
            <a:r>
              <a:rPr dirty="0" sz="2300" spc="955">
                <a:solidFill>
                  <a:srgbClr val="040000"/>
                </a:solidFill>
                <a:latin typeface="Microsoft YaHei"/>
                <a:cs typeface="Microsoft YaHei"/>
              </a:rPr>
              <a:t>89</a:t>
            </a:r>
            <a:r>
              <a:rPr dirty="0" sz="2300" spc="-994">
                <a:solidFill>
                  <a:srgbClr val="040000"/>
                </a:solidFill>
                <a:latin typeface="Microsoft YaHei"/>
                <a:cs typeface="Microsoft YaHei"/>
              </a:rPr>
              <a:t>Ø</a:t>
            </a:r>
            <a:r>
              <a:rPr dirty="0" sz="2300" spc="-235">
                <a:solidFill>
                  <a:srgbClr val="040000"/>
                </a:solidFill>
                <a:latin typeface="Microsoft YaHei"/>
                <a:cs typeface="Microsoft YaHei"/>
              </a:rPr>
              <a:t>×</a:t>
            </a:r>
            <a:r>
              <a:rPr dirty="0" sz="2300" spc="-160">
                <a:solidFill>
                  <a:srgbClr val="040000"/>
                </a:solidFill>
                <a:latin typeface="Microsoft YaHei"/>
                <a:cs typeface="Microsoft YaHei"/>
              </a:rPr>
              <a:t>v</a:t>
            </a:r>
            <a:r>
              <a:rPr dirty="0" sz="2300">
                <a:solidFill>
                  <a:srgbClr val="040000"/>
                </a:solidFill>
                <a:latin typeface="Microsoft YaHei"/>
                <a:cs typeface="Microsoft YaHei"/>
              </a:rPr>
              <a:t>i</a:t>
            </a:r>
            <a:r>
              <a:rPr dirty="0" sz="2300" spc="-405">
                <a:solidFill>
                  <a:srgbClr val="040000"/>
                </a:solidFill>
                <a:latin typeface="Microsoft YaHei"/>
                <a:cs typeface="Microsoft YaHei"/>
              </a:rPr>
              <a:t>×</a:t>
            </a:r>
            <a:r>
              <a:rPr dirty="0" sz="2300" spc="5">
                <a:solidFill>
                  <a:srgbClr val="040000"/>
                </a:solidFill>
                <a:latin typeface="Microsoft YaHei"/>
                <a:cs typeface="Microsoft YaHei"/>
              </a:rPr>
              <a:t>w</a:t>
            </a:r>
            <a:r>
              <a:rPr dirty="0" sz="2300" spc="805">
                <a:solidFill>
                  <a:srgbClr val="040000"/>
                </a:solidFill>
                <a:latin typeface="Microsoft YaHei"/>
                <a:cs typeface="Microsoft YaHei"/>
              </a:rPr>
              <a:t>L  </a:t>
            </a:r>
            <a:r>
              <a:rPr dirty="0" sz="2300" spc="930">
                <a:solidFill>
                  <a:srgbClr val="040000"/>
                </a:solidFill>
                <a:latin typeface="Microsoft YaHei"/>
                <a:cs typeface="Microsoft YaHei"/>
              </a:rPr>
              <a:t>pq#…_†</a:t>
            </a:r>
            <a:endParaRPr sz="2300">
              <a:latin typeface="Microsoft YaHei"/>
              <a:cs typeface="Microsoft Ya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0285" y="8086245"/>
            <a:ext cx="266699" cy="2825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47374" y="7323830"/>
            <a:ext cx="3921125" cy="1435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89255" algn="l"/>
                <a:tab pos="389890" algn="l"/>
              </a:tabLst>
            </a:pPr>
            <a:r>
              <a:rPr dirty="0" sz="2300" spc="1445">
                <a:solidFill>
                  <a:srgbClr val="040000"/>
                </a:solidFill>
                <a:latin typeface="Microsoft YaHei"/>
                <a:cs typeface="Microsoft YaHei"/>
              </a:rPr>
              <a:t>›*_†³² I¡</a:t>
            </a:r>
            <a:endParaRPr sz="2300">
              <a:latin typeface="Microsoft YaHei"/>
              <a:cs typeface="Microsoft YaHei"/>
            </a:endParaRPr>
          </a:p>
          <a:p>
            <a:pPr marL="389255" indent="-377190">
              <a:lnSpc>
                <a:spcPts val="2735"/>
              </a:lnSpc>
              <a:spcBef>
                <a:spcPts val="50"/>
              </a:spcBef>
              <a:buFont typeface="Arial MT"/>
              <a:buChar char="•"/>
              <a:tabLst>
                <a:tab pos="389255" algn="l"/>
                <a:tab pos="389890" algn="l"/>
              </a:tabLst>
            </a:pPr>
            <a:r>
              <a:rPr dirty="0" sz="2300" spc="825">
                <a:solidFill>
                  <a:srgbClr val="040000"/>
                </a:solidFill>
                <a:latin typeface="Microsoft YaHei"/>
                <a:cs typeface="Microsoft YaHei"/>
              </a:rPr>
              <a:t>EØÄ¾¿$‡uÅÆ</a:t>
            </a:r>
            <a:endParaRPr sz="2300">
              <a:latin typeface="Microsoft YaHei"/>
              <a:cs typeface="Microsoft YaHei"/>
            </a:endParaRPr>
          </a:p>
          <a:p>
            <a:pPr marL="682625" indent="-670560">
              <a:lnSpc>
                <a:spcPts val="2735"/>
              </a:lnSpc>
              <a:buFont typeface="Arial MT"/>
              <a:buChar char="•"/>
              <a:tabLst>
                <a:tab pos="682625" algn="l"/>
                <a:tab pos="683260" algn="l"/>
              </a:tabLst>
            </a:pPr>
            <a:r>
              <a:rPr dirty="0" sz="2300" spc="885">
                <a:solidFill>
                  <a:srgbClr val="040000"/>
                </a:solidFill>
                <a:latin typeface="Microsoft YaHei"/>
                <a:cs typeface="Microsoft YaHei"/>
              </a:rPr>
              <a:t>GbUu_†LbU²%</a:t>
            </a:r>
            <a:endParaRPr sz="2300">
              <a:latin typeface="Microsoft YaHei"/>
              <a:cs typeface="Microsoft YaHei"/>
            </a:endParaRPr>
          </a:p>
          <a:p>
            <a:pPr marL="389255">
              <a:lnSpc>
                <a:spcPct val="100000"/>
              </a:lnSpc>
              <a:spcBef>
                <a:spcPts val="50"/>
              </a:spcBef>
            </a:pPr>
            <a:r>
              <a:rPr dirty="0" sz="2300" spc="1285">
                <a:solidFill>
                  <a:srgbClr val="040000"/>
                </a:solidFill>
                <a:latin typeface="Microsoft YaHei"/>
                <a:cs typeface="Microsoft YaHei"/>
              </a:rPr>
              <a:t>$‡]</a:t>
            </a:r>
            <a:endParaRPr sz="23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6092" y="7747030"/>
            <a:ext cx="266699" cy="2825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393181" y="7328814"/>
            <a:ext cx="3870960" cy="1078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89255" algn="l"/>
                <a:tab pos="389890" algn="l"/>
              </a:tabLst>
            </a:pPr>
            <a:r>
              <a:rPr dirty="0" sz="2300" spc="994">
                <a:solidFill>
                  <a:srgbClr val="C55B1A"/>
                </a:solidFill>
                <a:latin typeface="Microsoft YaHei"/>
                <a:cs typeface="Microsoft YaHei"/>
              </a:rPr>
              <a:t>,-¢xõ&amp;'uÝ®</a:t>
            </a:r>
            <a:endParaRPr sz="2300">
              <a:latin typeface="Microsoft YaHei"/>
              <a:cs typeface="Microsoft YaHei"/>
            </a:endParaRPr>
          </a:p>
          <a:p>
            <a:pPr marL="389255" marR="5080" indent="-377190">
              <a:lnSpc>
                <a:spcPts val="2710"/>
              </a:lnSpc>
              <a:spcBef>
                <a:spcPts val="185"/>
              </a:spcBef>
              <a:buClr>
                <a:srgbClr val="C55B1A"/>
              </a:buClr>
              <a:buFont typeface="Arial MT"/>
              <a:buChar char="•"/>
              <a:tabLst>
                <a:tab pos="682625" algn="l"/>
                <a:tab pos="683260" algn="l"/>
                <a:tab pos="925830" algn="l"/>
              </a:tabLst>
            </a:pPr>
            <a:r>
              <a:rPr dirty="0"/>
              <a:t>	</a:t>
            </a:r>
            <a:r>
              <a:rPr dirty="0" sz="2300" spc="-215">
                <a:solidFill>
                  <a:srgbClr val="C55B1A"/>
                </a:solidFill>
                <a:latin typeface="Microsoft YaHei"/>
                <a:cs typeface="Microsoft YaHei"/>
              </a:rPr>
              <a:t>(</a:t>
            </a:r>
            <a:r>
              <a:rPr dirty="0" sz="2300" spc="-215">
                <a:solidFill>
                  <a:srgbClr val="C55B1A"/>
                </a:solidFill>
                <a:latin typeface="Microsoft YaHei"/>
                <a:cs typeface="Microsoft YaHei"/>
              </a:rPr>
              <a:t>	</a:t>
            </a:r>
            <a:r>
              <a:rPr dirty="0" sz="2300" spc="1260">
                <a:solidFill>
                  <a:srgbClr val="C55B1A"/>
                </a:solidFill>
                <a:latin typeface="Microsoft YaHei"/>
                <a:cs typeface="Microsoft YaHei"/>
              </a:rPr>
              <a:t>*</a:t>
            </a:r>
            <a:r>
              <a:rPr dirty="0" sz="2300" spc="5">
                <a:solidFill>
                  <a:srgbClr val="C55B1A"/>
                </a:solidFill>
                <a:latin typeface="Microsoft YaHei"/>
                <a:cs typeface="Microsoft YaHei"/>
              </a:rPr>
              <a:t>’</a:t>
            </a:r>
            <a:r>
              <a:rPr dirty="0" sz="2300" spc="600">
                <a:solidFill>
                  <a:srgbClr val="C55B1A"/>
                </a:solidFill>
                <a:latin typeface="Microsoft YaHei"/>
                <a:cs typeface="Microsoft YaHei"/>
              </a:rPr>
              <a:t>+</a:t>
            </a:r>
            <a:r>
              <a:rPr dirty="0" sz="2300" spc="1320">
                <a:solidFill>
                  <a:srgbClr val="C55B1A"/>
                </a:solidFill>
                <a:latin typeface="Microsoft YaHei"/>
                <a:cs typeface="Microsoft YaHei"/>
              </a:rPr>
              <a:t>ù,</a:t>
            </a:r>
            <a:r>
              <a:rPr dirty="0" sz="2300" spc="5">
                <a:solidFill>
                  <a:srgbClr val="C55B1A"/>
                </a:solidFill>
                <a:latin typeface="Microsoft YaHei"/>
                <a:cs typeface="Microsoft YaHei"/>
              </a:rPr>
              <a:t>”</a:t>
            </a:r>
            <a:r>
              <a:rPr dirty="0" sz="2300" spc="1040">
                <a:solidFill>
                  <a:srgbClr val="C55B1A"/>
                </a:solidFill>
                <a:latin typeface="Microsoft YaHei"/>
                <a:cs typeface="Microsoft YaHei"/>
              </a:rPr>
              <a:t>ÉÊ</a:t>
            </a:r>
            <a:r>
              <a:rPr dirty="0" sz="2300" spc="1175">
                <a:solidFill>
                  <a:srgbClr val="C55B1A"/>
                </a:solidFill>
                <a:latin typeface="Microsoft YaHei"/>
                <a:cs typeface="Microsoft YaHei"/>
              </a:rPr>
              <a:t>ž</a:t>
            </a:r>
            <a:r>
              <a:rPr dirty="0" sz="2300" spc="1215">
                <a:solidFill>
                  <a:srgbClr val="C55B1A"/>
                </a:solidFill>
                <a:latin typeface="Microsoft YaHei"/>
                <a:cs typeface="Microsoft YaHei"/>
              </a:rPr>
              <a:t>r  </a:t>
            </a:r>
            <a:r>
              <a:rPr dirty="0" sz="2300" spc="960">
                <a:solidFill>
                  <a:srgbClr val="C55B1A"/>
                </a:solidFill>
                <a:latin typeface="Microsoft YaHei"/>
                <a:cs typeface="Microsoft YaHei"/>
              </a:rPr>
              <a:t>st”[\U&gt;#…]</a:t>
            </a:r>
            <a:endParaRPr sz="2300">
              <a:latin typeface="Microsoft YaHei"/>
              <a:cs typeface="Microsoft Ya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31898" y="7731784"/>
            <a:ext cx="266699" cy="2825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038987" y="7313569"/>
            <a:ext cx="3821429" cy="1078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89255" algn="l"/>
                <a:tab pos="389890" algn="l"/>
              </a:tabLst>
            </a:pPr>
            <a:r>
              <a:rPr dirty="0" sz="2300" spc="1220">
                <a:solidFill>
                  <a:srgbClr val="040000"/>
                </a:solidFill>
                <a:latin typeface="Microsoft YaHei"/>
                <a:cs typeface="Microsoft YaHei"/>
              </a:rPr>
              <a:t>ÑEº„³.¡a€</a:t>
            </a:r>
            <a:endParaRPr sz="2300">
              <a:latin typeface="Microsoft YaHei"/>
              <a:cs typeface="Microsoft YaHei"/>
            </a:endParaRPr>
          </a:p>
          <a:p>
            <a:pPr marL="389255" marR="5080" indent="-377190">
              <a:lnSpc>
                <a:spcPts val="2710"/>
              </a:lnSpc>
              <a:spcBef>
                <a:spcPts val="185"/>
              </a:spcBef>
              <a:buClr>
                <a:srgbClr val="040000"/>
              </a:buClr>
              <a:buFont typeface="Arial MT"/>
              <a:buChar char="•"/>
              <a:tabLst>
                <a:tab pos="682625" algn="l"/>
                <a:tab pos="683260" algn="l"/>
                <a:tab pos="926465" algn="l"/>
              </a:tabLst>
            </a:pPr>
            <a:r>
              <a:rPr dirty="0"/>
              <a:t>	</a:t>
            </a:r>
            <a:r>
              <a:rPr dirty="0" sz="2300" spc="-215">
                <a:solidFill>
                  <a:srgbClr val="040000"/>
                </a:solidFill>
                <a:latin typeface="Microsoft YaHei"/>
                <a:cs typeface="Microsoft YaHei"/>
              </a:rPr>
              <a:t>(</a:t>
            </a:r>
            <a:r>
              <a:rPr dirty="0" sz="2300" spc="-215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2300" spc="1550">
                <a:solidFill>
                  <a:srgbClr val="040000"/>
                </a:solidFill>
                <a:latin typeface="Microsoft YaHei"/>
                <a:cs typeface="Microsoft YaHei"/>
              </a:rPr>
              <a:t>ï</a:t>
            </a:r>
            <a:r>
              <a:rPr dirty="0" sz="2300" spc="195">
                <a:solidFill>
                  <a:srgbClr val="040000"/>
                </a:solidFill>
                <a:latin typeface="Microsoft YaHei"/>
                <a:cs typeface="Microsoft YaHei"/>
              </a:rPr>
              <a:t>ìÖ</a:t>
            </a:r>
            <a:r>
              <a:rPr dirty="0" sz="2300">
                <a:solidFill>
                  <a:srgbClr val="040000"/>
                </a:solidFill>
                <a:latin typeface="Microsoft YaHei"/>
                <a:cs typeface="Microsoft YaHei"/>
              </a:rPr>
              <a:t>k</a:t>
            </a:r>
            <a:r>
              <a:rPr dirty="0" sz="2300" spc="-405">
                <a:solidFill>
                  <a:srgbClr val="040000"/>
                </a:solidFill>
                <a:latin typeface="Microsoft YaHei"/>
                <a:cs typeface="Microsoft YaHei"/>
              </a:rPr>
              <a:t>×</a:t>
            </a:r>
            <a:r>
              <a:rPr dirty="0" sz="2300" spc="-780">
                <a:solidFill>
                  <a:srgbClr val="040000"/>
                </a:solidFill>
                <a:latin typeface="Microsoft YaHei"/>
                <a:cs typeface="Microsoft YaHei"/>
              </a:rPr>
              <a:t>&amp;</a:t>
            </a:r>
            <a:r>
              <a:rPr dirty="0" sz="2300" spc="1260">
                <a:solidFill>
                  <a:srgbClr val="040000"/>
                </a:solidFill>
                <a:latin typeface="Microsoft YaHei"/>
                <a:cs typeface="Microsoft YaHei"/>
              </a:rPr>
              <a:t>rstLk</a:t>
            </a:r>
            <a:r>
              <a:rPr dirty="0" sz="2300" spc="720">
                <a:solidFill>
                  <a:srgbClr val="040000"/>
                </a:solidFill>
                <a:latin typeface="Microsoft YaHei"/>
                <a:cs typeface="Microsoft YaHei"/>
              </a:rPr>
              <a:t>Ë  </a:t>
            </a:r>
            <a:r>
              <a:rPr dirty="0" sz="2300" spc="1325">
                <a:solidFill>
                  <a:srgbClr val="040000"/>
                </a:solidFill>
                <a:latin typeface="Microsoft YaHei"/>
                <a:cs typeface="Microsoft YaHei"/>
              </a:rPr>
              <a:t>Ì…,LÍ./0</a:t>
            </a:r>
            <a:endParaRPr sz="23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03066" y="3048294"/>
            <a:ext cx="3071495" cy="3071495"/>
            <a:chOff x="5903066" y="3048294"/>
            <a:chExt cx="3071495" cy="307149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066" y="3048294"/>
              <a:ext cx="3070901" cy="307089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47124" y="3070339"/>
              <a:ext cx="2985135" cy="2985135"/>
            </a:xfrm>
            <a:custGeom>
              <a:avLst/>
              <a:gdLst/>
              <a:ahLst/>
              <a:cxnLst/>
              <a:rect l="l" t="t" r="r" b="b"/>
              <a:pathLst>
                <a:path w="2985134" h="2985135">
                  <a:moveTo>
                    <a:pt x="1492362" y="0"/>
                  </a:moveTo>
                  <a:lnTo>
                    <a:pt x="1444064" y="766"/>
                  </a:lnTo>
                  <a:lnTo>
                    <a:pt x="1396148" y="3051"/>
                  </a:lnTo>
                  <a:lnTo>
                    <a:pt x="1348639" y="6831"/>
                  </a:lnTo>
                  <a:lnTo>
                    <a:pt x="1301559" y="12083"/>
                  </a:lnTo>
                  <a:lnTo>
                    <a:pt x="1254931" y="18783"/>
                  </a:lnTo>
                  <a:lnTo>
                    <a:pt x="1208780" y="26909"/>
                  </a:lnTo>
                  <a:lnTo>
                    <a:pt x="1163127" y="36437"/>
                  </a:lnTo>
                  <a:lnTo>
                    <a:pt x="1117997" y="47344"/>
                  </a:lnTo>
                  <a:lnTo>
                    <a:pt x="1073412" y="59607"/>
                  </a:lnTo>
                  <a:lnTo>
                    <a:pt x="1029395" y="73203"/>
                  </a:lnTo>
                  <a:lnTo>
                    <a:pt x="985970" y="88109"/>
                  </a:lnTo>
                  <a:lnTo>
                    <a:pt x="943160" y="104301"/>
                  </a:lnTo>
                  <a:lnTo>
                    <a:pt x="900987" y="121757"/>
                  </a:lnTo>
                  <a:lnTo>
                    <a:pt x="859476" y="140453"/>
                  </a:lnTo>
                  <a:lnTo>
                    <a:pt x="818649" y="160365"/>
                  </a:lnTo>
                  <a:lnTo>
                    <a:pt x="778529" y="181472"/>
                  </a:lnTo>
                  <a:lnTo>
                    <a:pt x="739140" y="203749"/>
                  </a:lnTo>
                  <a:lnTo>
                    <a:pt x="700505" y="227174"/>
                  </a:lnTo>
                  <a:lnTo>
                    <a:pt x="662646" y="251723"/>
                  </a:lnTo>
                  <a:lnTo>
                    <a:pt x="625588" y="277374"/>
                  </a:lnTo>
                  <a:lnTo>
                    <a:pt x="589353" y="304102"/>
                  </a:lnTo>
                  <a:lnTo>
                    <a:pt x="553964" y="331886"/>
                  </a:lnTo>
                  <a:lnTo>
                    <a:pt x="519445" y="360701"/>
                  </a:lnTo>
                  <a:lnTo>
                    <a:pt x="485819" y="390524"/>
                  </a:lnTo>
                  <a:lnTo>
                    <a:pt x="453109" y="421333"/>
                  </a:lnTo>
                  <a:lnTo>
                    <a:pt x="421337" y="453105"/>
                  </a:lnTo>
                  <a:lnTo>
                    <a:pt x="390528" y="485815"/>
                  </a:lnTo>
                  <a:lnTo>
                    <a:pt x="360704" y="519441"/>
                  </a:lnTo>
                  <a:lnTo>
                    <a:pt x="331889" y="553960"/>
                  </a:lnTo>
                  <a:lnTo>
                    <a:pt x="304105" y="589349"/>
                  </a:lnTo>
                  <a:lnTo>
                    <a:pt x="277377" y="625584"/>
                  </a:lnTo>
                  <a:lnTo>
                    <a:pt x="251726" y="662642"/>
                  </a:lnTo>
                  <a:lnTo>
                    <a:pt x="227177" y="700500"/>
                  </a:lnTo>
                  <a:lnTo>
                    <a:pt x="203752" y="739135"/>
                  </a:lnTo>
                  <a:lnTo>
                    <a:pt x="181474" y="778524"/>
                  </a:lnTo>
                  <a:lnTo>
                    <a:pt x="160367" y="818644"/>
                  </a:lnTo>
                  <a:lnTo>
                    <a:pt x="140454" y="859471"/>
                  </a:lnTo>
                  <a:lnTo>
                    <a:pt x="121758" y="900983"/>
                  </a:lnTo>
                  <a:lnTo>
                    <a:pt x="104303" y="943155"/>
                  </a:lnTo>
                  <a:lnTo>
                    <a:pt x="88110" y="985966"/>
                  </a:lnTo>
                  <a:lnTo>
                    <a:pt x="73204" y="1029391"/>
                  </a:lnTo>
                  <a:lnTo>
                    <a:pt x="59608" y="1073408"/>
                  </a:lnTo>
                  <a:lnTo>
                    <a:pt x="47345" y="1117993"/>
                  </a:lnTo>
                  <a:lnTo>
                    <a:pt x="36437" y="1163124"/>
                  </a:lnTo>
                  <a:lnTo>
                    <a:pt x="26909" y="1208777"/>
                  </a:lnTo>
                  <a:lnTo>
                    <a:pt x="18783" y="1254929"/>
                  </a:lnTo>
                  <a:lnTo>
                    <a:pt x="12083" y="1301557"/>
                  </a:lnTo>
                  <a:lnTo>
                    <a:pt x="6831" y="1348637"/>
                  </a:lnTo>
                  <a:lnTo>
                    <a:pt x="3051" y="1396147"/>
                  </a:lnTo>
                  <a:lnTo>
                    <a:pt x="766" y="1444063"/>
                  </a:lnTo>
                  <a:lnTo>
                    <a:pt x="0" y="1492362"/>
                  </a:lnTo>
                  <a:lnTo>
                    <a:pt x="766" y="1540662"/>
                  </a:lnTo>
                  <a:lnTo>
                    <a:pt x="3051" y="1588578"/>
                  </a:lnTo>
                  <a:lnTo>
                    <a:pt x="6831" y="1636088"/>
                  </a:lnTo>
                  <a:lnTo>
                    <a:pt x="12083" y="1683168"/>
                  </a:lnTo>
                  <a:lnTo>
                    <a:pt x="18783" y="1729796"/>
                  </a:lnTo>
                  <a:lnTo>
                    <a:pt x="26909" y="1775948"/>
                  </a:lnTo>
                  <a:lnTo>
                    <a:pt x="36437" y="1821601"/>
                  </a:lnTo>
                  <a:lnTo>
                    <a:pt x="47345" y="1866732"/>
                  </a:lnTo>
                  <a:lnTo>
                    <a:pt x="59608" y="1911317"/>
                  </a:lnTo>
                  <a:lnTo>
                    <a:pt x="73204" y="1955334"/>
                  </a:lnTo>
                  <a:lnTo>
                    <a:pt x="88110" y="1998759"/>
                  </a:lnTo>
                  <a:lnTo>
                    <a:pt x="104303" y="2041570"/>
                  </a:lnTo>
                  <a:lnTo>
                    <a:pt x="121758" y="2083742"/>
                  </a:lnTo>
                  <a:lnTo>
                    <a:pt x="140454" y="2125254"/>
                  </a:lnTo>
                  <a:lnTo>
                    <a:pt x="160367" y="2166081"/>
                  </a:lnTo>
                  <a:lnTo>
                    <a:pt x="181474" y="2206200"/>
                  </a:lnTo>
                  <a:lnTo>
                    <a:pt x="203752" y="2245589"/>
                  </a:lnTo>
                  <a:lnTo>
                    <a:pt x="227177" y="2284225"/>
                  </a:lnTo>
                  <a:lnTo>
                    <a:pt x="251726" y="2322083"/>
                  </a:lnTo>
                  <a:lnTo>
                    <a:pt x="277377" y="2359141"/>
                  </a:lnTo>
                  <a:lnTo>
                    <a:pt x="304105" y="2395376"/>
                  </a:lnTo>
                  <a:lnTo>
                    <a:pt x="331889" y="2430765"/>
                  </a:lnTo>
                  <a:lnTo>
                    <a:pt x="360704" y="2465284"/>
                  </a:lnTo>
                  <a:lnTo>
                    <a:pt x="390528" y="2498910"/>
                  </a:lnTo>
                  <a:lnTo>
                    <a:pt x="421337" y="2531620"/>
                  </a:lnTo>
                  <a:lnTo>
                    <a:pt x="453109" y="2563392"/>
                  </a:lnTo>
                  <a:lnTo>
                    <a:pt x="485819" y="2594201"/>
                  </a:lnTo>
                  <a:lnTo>
                    <a:pt x="519445" y="2624024"/>
                  </a:lnTo>
                  <a:lnTo>
                    <a:pt x="553964" y="2652839"/>
                  </a:lnTo>
                  <a:lnTo>
                    <a:pt x="589353" y="2680623"/>
                  </a:lnTo>
                  <a:lnTo>
                    <a:pt x="625588" y="2707351"/>
                  </a:lnTo>
                  <a:lnTo>
                    <a:pt x="662646" y="2733001"/>
                  </a:lnTo>
                  <a:lnTo>
                    <a:pt x="700505" y="2757551"/>
                  </a:lnTo>
                  <a:lnTo>
                    <a:pt x="739140" y="2780976"/>
                  </a:lnTo>
                  <a:lnTo>
                    <a:pt x="778529" y="2803253"/>
                  </a:lnTo>
                  <a:lnTo>
                    <a:pt x="818649" y="2824359"/>
                  </a:lnTo>
                  <a:lnTo>
                    <a:pt x="859476" y="2844272"/>
                  </a:lnTo>
                  <a:lnTo>
                    <a:pt x="900987" y="2862968"/>
                  </a:lnTo>
                  <a:lnTo>
                    <a:pt x="943160" y="2880424"/>
                  </a:lnTo>
                  <a:lnTo>
                    <a:pt x="985970" y="2896616"/>
                  </a:lnTo>
                  <a:lnTo>
                    <a:pt x="1029395" y="2911521"/>
                  </a:lnTo>
                  <a:lnTo>
                    <a:pt x="1073412" y="2925118"/>
                  </a:lnTo>
                  <a:lnTo>
                    <a:pt x="1117997" y="2937381"/>
                  </a:lnTo>
                  <a:lnTo>
                    <a:pt x="1163127" y="2948288"/>
                  </a:lnTo>
                  <a:lnTo>
                    <a:pt x="1208780" y="2957816"/>
                  </a:lnTo>
                  <a:lnTo>
                    <a:pt x="1254931" y="2965942"/>
                  </a:lnTo>
                  <a:lnTo>
                    <a:pt x="1301559" y="2972642"/>
                  </a:lnTo>
                  <a:lnTo>
                    <a:pt x="1348639" y="2977894"/>
                  </a:lnTo>
                  <a:lnTo>
                    <a:pt x="1396148" y="2981674"/>
                  </a:lnTo>
                  <a:lnTo>
                    <a:pt x="1444064" y="2983959"/>
                  </a:lnTo>
                  <a:lnTo>
                    <a:pt x="1492362" y="2984725"/>
                  </a:lnTo>
                  <a:lnTo>
                    <a:pt x="1540662" y="2983959"/>
                  </a:lnTo>
                  <a:lnTo>
                    <a:pt x="1588578" y="2981674"/>
                  </a:lnTo>
                  <a:lnTo>
                    <a:pt x="1636088" y="2977894"/>
                  </a:lnTo>
                  <a:lnTo>
                    <a:pt x="1683169" y="2972642"/>
                  </a:lnTo>
                  <a:lnTo>
                    <a:pt x="1729796" y="2965942"/>
                  </a:lnTo>
                  <a:lnTo>
                    <a:pt x="1775948" y="2957816"/>
                  </a:lnTo>
                  <a:lnTo>
                    <a:pt x="1821601" y="2948288"/>
                  </a:lnTo>
                  <a:lnTo>
                    <a:pt x="1866732" y="2937381"/>
                  </a:lnTo>
                  <a:lnTo>
                    <a:pt x="1911318" y="2925118"/>
                  </a:lnTo>
                  <a:lnTo>
                    <a:pt x="1955335" y="2911521"/>
                  </a:lnTo>
                  <a:lnTo>
                    <a:pt x="1998760" y="2896616"/>
                  </a:lnTo>
                  <a:lnTo>
                    <a:pt x="2041571" y="2880424"/>
                  </a:lnTo>
                  <a:lnTo>
                    <a:pt x="2083744" y="2862968"/>
                  </a:lnTo>
                  <a:lnTo>
                    <a:pt x="2125256" y="2844272"/>
                  </a:lnTo>
                  <a:lnTo>
                    <a:pt x="2166083" y="2824359"/>
                  </a:lnTo>
                  <a:lnTo>
                    <a:pt x="2206203" y="2803253"/>
                  </a:lnTo>
                  <a:lnTo>
                    <a:pt x="2245592" y="2780976"/>
                  </a:lnTo>
                  <a:lnTo>
                    <a:pt x="2284228" y="2757551"/>
                  </a:lnTo>
                  <a:lnTo>
                    <a:pt x="2322086" y="2733001"/>
                  </a:lnTo>
                  <a:lnTo>
                    <a:pt x="2359145" y="2707351"/>
                  </a:lnTo>
                  <a:lnTo>
                    <a:pt x="2395380" y="2680623"/>
                  </a:lnTo>
                  <a:lnTo>
                    <a:pt x="2430769" y="2652839"/>
                  </a:lnTo>
                  <a:lnTo>
                    <a:pt x="2465288" y="2624024"/>
                  </a:lnTo>
                  <a:lnTo>
                    <a:pt x="2498915" y="2594201"/>
                  </a:lnTo>
                  <a:lnTo>
                    <a:pt x="2531625" y="2563392"/>
                  </a:lnTo>
                  <a:lnTo>
                    <a:pt x="2563397" y="2531620"/>
                  </a:lnTo>
                  <a:lnTo>
                    <a:pt x="2594206" y="2498910"/>
                  </a:lnTo>
                  <a:lnTo>
                    <a:pt x="2624030" y="2465284"/>
                  </a:lnTo>
                  <a:lnTo>
                    <a:pt x="2652846" y="2430765"/>
                  </a:lnTo>
                  <a:lnTo>
                    <a:pt x="2680629" y="2395376"/>
                  </a:lnTo>
                  <a:lnTo>
                    <a:pt x="2707358" y="2359141"/>
                  </a:lnTo>
                  <a:lnTo>
                    <a:pt x="2733009" y="2322083"/>
                  </a:lnTo>
                  <a:lnTo>
                    <a:pt x="2757558" y="2284225"/>
                  </a:lnTo>
                  <a:lnTo>
                    <a:pt x="2780983" y="2245589"/>
                  </a:lnTo>
                  <a:lnTo>
                    <a:pt x="2803261" y="2206200"/>
                  </a:lnTo>
                  <a:lnTo>
                    <a:pt x="2824368" y="2166081"/>
                  </a:lnTo>
                  <a:lnTo>
                    <a:pt x="2844281" y="2125254"/>
                  </a:lnTo>
                  <a:lnTo>
                    <a:pt x="2862977" y="2083742"/>
                  </a:lnTo>
                  <a:lnTo>
                    <a:pt x="2880433" y="2041570"/>
                  </a:lnTo>
                  <a:lnTo>
                    <a:pt x="2896625" y="1998759"/>
                  </a:lnTo>
                  <a:lnTo>
                    <a:pt x="2911531" y="1955334"/>
                  </a:lnTo>
                  <a:lnTo>
                    <a:pt x="2925127" y="1911317"/>
                  </a:lnTo>
                  <a:lnTo>
                    <a:pt x="2937391" y="1866732"/>
                  </a:lnTo>
                  <a:lnTo>
                    <a:pt x="2948298" y="1821601"/>
                  </a:lnTo>
                  <a:lnTo>
                    <a:pt x="2957826" y="1775948"/>
                  </a:lnTo>
                  <a:lnTo>
                    <a:pt x="2965952" y="1729796"/>
                  </a:lnTo>
                  <a:lnTo>
                    <a:pt x="2972652" y="1683168"/>
                  </a:lnTo>
                  <a:lnTo>
                    <a:pt x="2977904" y="1636088"/>
                  </a:lnTo>
                  <a:lnTo>
                    <a:pt x="2981684" y="1588578"/>
                  </a:lnTo>
                  <a:lnTo>
                    <a:pt x="2983969" y="1540662"/>
                  </a:lnTo>
                  <a:lnTo>
                    <a:pt x="2984736" y="1492362"/>
                  </a:lnTo>
                  <a:lnTo>
                    <a:pt x="2983969" y="1444063"/>
                  </a:lnTo>
                  <a:lnTo>
                    <a:pt x="2981684" y="1396147"/>
                  </a:lnTo>
                  <a:lnTo>
                    <a:pt x="2977904" y="1348637"/>
                  </a:lnTo>
                  <a:lnTo>
                    <a:pt x="2972652" y="1301557"/>
                  </a:lnTo>
                  <a:lnTo>
                    <a:pt x="2965952" y="1254929"/>
                  </a:lnTo>
                  <a:lnTo>
                    <a:pt x="2957826" y="1208777"/>
                  </a:lnTo>
                  <a:lnTo>
                    <a:pt x="2948298" y="1163124"/>
                  </a:lnTo>
                  <a:lnTo>
                    <a:pt x="2937391" y="1117993"/>
                  </a:lnTo>
                  <a:lnTo>
                    <a:pt x="2925127" y="1073408"/>
                  </a:lnTo>
                  <a:lnTo>
                    <a:pt x="2911531" y="1029391"/>
                  </a:lnTo>
                  <a:lnTo>
                    <a:pt x="2896625" y="985966"/>
                  </a:lnTo>
                  <a:lnTo>
                    <a:pt x="2880433" y="943155"/>
                  </a:lnTo>
                  <a:lnTo>
                    <a:pt x="2862977" y="900983"/>
                  </a:lnTo>
                  <a:lnTo>
                    <a:pt x="2844281" y="859471"/>
                  </a:lnTo>
                  <a:lnTo>
                    <a:pt x="2824368" y="818644"/>
                  </a:lnTo>
                  <a:lnTo>
                    <a:pt x="2803261" y="778524"/>
                  </a:lnTo>
                  <a:lnTo>
                    <a:pt x="2780983" y="739135"/>
                  </a:lnTo>
                  <a:lnTo>
                    <a:pt x="2757558" y="700500"/>
                  </a:lnTo>
                  <a:lnTo>
                    <a:pt x="2733009" y="662642"/>
                  </a:lnTo>
                  <a:lnTo>
                    <a:pt x="2707358" y="625584"/>
                  </a:lnTo>
                  <a:lnTo>
                    <a:pt x="2680629" y="589349"/>
                  </a:lnTo>
                  <a:lnTo>
                    <a:pt x="2652846" y="553960"/>
                  </a:lnTo>
                  <a:lnTo>
                    <a:pt x="2624030" y="519441"/>
                  </a:lnTo>
                  <a:lnTo>
                    <a:pt x="2594206" y="485815"/>
                  </a:lnTo>
                  <a:lnTo>
                    <a:pt x="2563397" y="453105"/>
                  </a:lnTo>
                  <a:lnTo>
                    <a:pt x="2531625" y="421333"/>
                  </a:lnTo>
                  <a:lnTo>
                    <a:pt x="2498915" y="390524"/>
                  </a:lnTo>
                  <a:lnTo>
                    <a:pt x="2465288" y="360701"/>
                  </a:lnTo>
                  <a:lnTo>
                    <a:pt x="2430769" y="331886"/>
                  </a:lnTo>
                  <a:lnTo>
                    <a:pt x="2395380" y="304102"/>
                  </a:lnTo>
                  <a:lnTo>
                    <a:pt x="2359145" y="277374"/>
                  </a:lnTo>
                  <a:lnTo>
                    <a:pt x="2322086" y="251723"/>
                  </a:lnTo>
                  <a:lnTo>
                    <a:pt x="2284228" y="227174"/>
                  </a:lnTo>
                  <a:lnTo>
                    <a:pt x="2245592" y="203749"/>
                  </a:lnTo>
                  <a:lnTo>
                    <a:pt x="2206203" y="181472"/>
                  </a:lnTo>
                  <a:lnTo>
                    <a:pt x="2166083" y="160365"/>
                  </a:lnTo>
                  <a:lnTo>
                    <a:pt x="2125256" y="140453"/>
                  </a:lnTo>
                  <a:lnTo>
                    <a:pt x="2083744" y="121757"/>
                  </a:lnTo>
                  <a:lnTo>
                    <a:pt x="2041571" y="104301"/>
                  </a:lnTo>
                  <a:lnTo>
                    <a:pt x="1998760" y="88109"/>
                  </a:lnTo>
                  <a:lnTo>
                    <a:pt x="1955335" y="73203"/>
                  </a:lnTo>
                  <a:lnTo>
                    <a:pt x="1911318" y="59607"/>
                  </a:lnTo>
                  <a:lnTo>
                    <a:pt x="1866732" y="47344"/>
                  </a:lnTo>
                  <a:lnTo>
                    <a:pt x="1821601" y="36437"/>
                  </a:lnTo>
                  <a:lnTo>
                    <a:pt x="1775948" y="26909"/>
                  </a:lnTo>
                  <a:lnTo>
                    <a:pt x="1729796" y="18783"/>
                  </a:lnTo>
                  <a:lnTo>
                    <a:pt x="1683169" y="12083"/>
                  </a:lnTo>
                  <a:lnTo>
                    <a:pt x="1636088" y="6831"/>
                  </a:lnTo>
                  <a:lnTo>
                    <a:pt x="1588578" y="3051"/>
                  </a:lnTo>
                  <a:lnTo>
                    <a:pt x="1540662" y="766"/>
                  </a:lnTo>
                  <a:lnTo>
                    <a:pt x="1492362" y="0"/>
                  </a:lnTo>
                  <a:close/>
                </a:path>
              </a:pathLst>
            </a:custGeom>
            <a:solidFill>
              <a:srgbClr val="FABE0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0783336" y="3065875"/>
            <a:ext cx="3071495" cy="3071495"/>
            <a:chOff x="10783336" y="3065875"/>
            <a:chExt cx="3071495" cy="307149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3336" y="3065875"/>
              <a:ext cx="3070890" cy="30709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826560" y="3087923"/>
              <a:ext cx="2985135" cy="2985135"/>
            </a:xfrm>
            <a:custGeom>
              <a:avLst/>
              <a:gdLst/>
              <a:ahLst/>
              <a:cxnLst/>
              <a:rect l="l" t="t" r="r" b="b"/>
              <a:pathLst>
                <a:path w="2985134" h="2985135">
                  <a:moveTo>
                    <a:pt x="1492373" y="0"/>
                  </a:moveTo>
                  <a:lnTo>
                    <a:pt x="1444073" y="766"/>
                  </a:lnTo>
                  <a:lnTo>
                    <a:pt x="1396157" y="3051"/>
                  </a:lnTo>
                  <a:lnTo>
                    <a:pt x="1348647" y="6831"/>
                  </a:lnTo>
                  <a:lnTo>
                    <a:pt x="1301567" y="12083"/>
                  </a:lnTo>
                  <a:lnTo>
                    <a:pt x="1254939" y="18783"/>
                  </a:lnTo>
                  <a:lnTo>
                    <a:pt x="1208787" y="26909"/>
                  </a:lnTo>
                  <a:lnTo>
                    <a:pt x="1163134" y="36437"/>
                  </a:lnTo>
                  <a:lnTo>
                    <a:pt x="1118003" y="47344"/>
                  </a:lnTo>
                  <a:lnTo>
                    <a:pt x="1073418" y="59607"/>
                  </a:lnTo>
                  <a:lnTo>
                    <a:pt x="1029400" y="73203"/>
                  </a:lnTo>
                  <a:lnTo>
                    <a:pt x="985975" y="88109"/>
                  </a:lnTo>
                  <a:lnTo>
                    <a:pt x="943164" y="104301"/>
                  </a:lnTo>
                  <a:lnTo>
                    <a:pt x="900991" y="121757"/>
                  </a:lnTo>
                  <a:lnTo>
                    <a:pt x="859480" y="140453"/>
                  </a:lnTo>
                  <a:lnTo>
                    <a:pt x="818652" y="160365"/>
                  </a:lnTo>
                  <a:lnTo>
                    <a:pt x="778532" y="181472"/>
                  </a:lnTo>
                  <a:lnTo>
                    <a:pt x="739143" y="203749"/>
                  </a:lnTo>
                  <a:lnTo>
                    <a:pt x="700508" y="227174"/>
                  </a:lnTo>
                  <a:lnTo>
                    <a:pt x="662649" y="251723"/>
                  </a:lnTo>
                  <a:lnTo>
                    <a:pt x="625590" y="277374"/>
                  </a:lnTo>
                  <a:lnTo>
                    <a:pt x="589355" y="304102"/>
                  </a:lnTo>
                  <a:lnTo>
                    <a:pt x="553966" y="331886"/>
                  </a:lnTo>
                  <a:lnTo>
                    <a:pt x="519447" y="360701"/>
                  </a:lnTo>
                  <a:lnTo>
                    <a:pt x="485821" y="390524"/>
                  </a:lnTo>
                  <a:lnTo>
                    <a:pt x="453110" y="421333"/>
                  </a:lnTo>
                  <a:lnTo>
                    <a:pt x="421338" y="453105"/>
                  </a:lnTo>
                  <a:lnTo>
                    <a:pt x="390529" y="485815"/>
                  </a:lnTo>
                  <a:lnTo>
                    <a:pt x="360705" y="519441"/>
                  </a:lnTo>
                  <a:lnTo>
                    <a:pt x="331890" y="553960"/>
                  </a:lnTo>
                  <a:lnTo>
                    <a:pt x="304106" y="589349"/>
                  </a:lnTo>
                  <a:lnTo>
                    <a:pt x="277377" y="625584"/>
                  </a:lnTo>
                  <a:lnTo>
                    <a:pt x="251727" y="662642"/>
                  </a:lnTo>
                  <a:lnTo>
                    <a:pt x="227177" y="700500"/>
                  </a:lnTo>
                  <a:lnTo>
                    <a:pt x="203752" y="739135"/>
                  </a:lnTo>
                  <a:lnTo>
                    <a:pt x="181474" y="778524"/>
                  </a:lnTo>
                  <a:lnTo>
                    <a:pt x="160368" y="818644"/>
                  </a:lnTo>
                  <a:lnTo>
                    <a:pt x="140455" y="859471"/>
                  </a:lnTo>
                  <a:lnTo>
                    <a:pt x="121759" y="900983"/>
                  </a:lnTo>
                  <a:lnTo>
                    <a:pt x="104303" y="943155"/>
                  </a:lnTo>
                  <a:lnTo>
                    <a:pt x="88110" y="985966"/>
                  </a:lnTo>
                  <a:lnTo>
                    <a:pt x="73204" y="1029391"/>
                  </a:lnTo>
                  <a:lnTo>
                    <a:pt x="59608" y="1073408"/>
                  </a:lnTo>
                  <a:lnTo>
                    <a:pt x="47345" y="1117993"/>
                  </a:lnTo>
                  <a:lnTo>
                    <a:pt x="36437" y="1163124"/>
                  </a:lnTo>
                  <a:lnTo>
                    <a:pt x="26909" y="1208777"/>
                  </a:lnTo>
                  <a:lnTo>
                    <a:pt x="18783" y="1254929"/>
                  </a:lnTo>
                  <a:lnTo>
                    <a:pt x="12083" y="1301557"/>
                  </a:lnTo>
                  <a:lnTo>
                    <a:pt x="6831" y="1348637"/>
                  </a:lnTo>
                  <a:lnTo>
                    <a:pt x="3051" y="1396147"/>
                  </a:lnTo>
                  <a:lnTo>
                    <a:pt x="766" y="1444063"/>
                  </a:lnTo>
                  <a:lnTo>
                    <a:pt x="0" y="1492362"/>
                  </a:lnTo>
                  <a:lnTo>
                    <a:pt x="766" y="1540662"/>
                  </a:lnTo>
                  <a:lnTo>
                    <a:pt x="3051" y="1588578"/>
                  </a:lnTo>
                  <a:lnTo>
                    <a:pt x="6831" y="1636088"/>
                  </a:lnTo>
                  <a:lnTo>
                    <a:pt x="12083" y="1683168"/>
                  </a:lnTo>
                  <a:lnTo>
                    <a:pt x="18783" y="1729796"/>
                  </a:lnTo>
                  <a:lnTo>
                    <a:pt x="26909" y="1775948"/>
                  </a:lnTo>
                  <a:lnTo>
                    <a:pt x="36437" y="1821601"/>
                  </a:lnTo>
                  <a:lnTo>
                    <a:pt x="47345" y="1866732"/>
                  </a:lnTo>
                  <a:lnTo>
                    <a:pt x="59608" y="1911317"/>
                  </a:lnTo>
                  <a:lnTo>
                    <a:pt x="73204" y="1955334"/>
                  </a:lnTo>
                  <a:lnTo>
                    <a:pt x="88110" y="1998759"/>
                  </a:lnTo>
                  <a:lnTo>
                    <a:pt x="104303" y="2041570"/>
                  </a:lnTo>
                  <a:lnTo>
                    <a:pt x="121759" y="2083742"/>
                  </a:lnTo>
                  <a:lnTo>
                    <a:pt x="140455" y="2125254"/>
                  </a:lnTo>
                  <a:lnTo>
                    <a:pt x="160368" y="2166081"/>
                  </a:lnTo>
                  <a:lnTo>
                    <a:pt x="181474" y="2206200"/>
                  </a:lnTo>
                  <a:lnTo>
                    <a:pt x="203752" y="2245589"/>
                  </a:lnTo>
                  <a:lnTo>
                    <a:pt x="227177" y="2284225"/>
                  </a:lnTo>
                  <a:lnTo>
                    <a:pt x="251727" y="2322083"/>
                  </a:lnTo>
                  <a:lnTo>
                    <a:pt x="277377" y="2359141"/>
                  </a:lnTo>
                  <a:lnTo>
                    <a:pt x="304106" y="2395376"/>
                  </a:lnTo>
                  <a:lnTo>
                    <a:pt x="331890" y="2430765"/>
                  </a:lnTo>
                  <a:lnTo>
                    <a:pt x="360705" y="2465284"/>
                  </a:lnTo>
                  <a:lnTo>
                    <a:pt x="390529" y="2498910"/>
                  </a:lnTo>
                  <a:lnTo>
                    <a:pt x="421338" y="2531620"/>
                  </a:lnTo>
                  <a:lnTo>
                    <a:pt x="453110" y="2563392"/>
                  </a:lnTo>
                  <a:lnTo>
                    <a:pt x="485821" y="2594201"/>
                  </a:lnTo>
                  <a:lnTo>
                    <a:pt x="519447" y="2624024"/>
                  </a:lnTo>
                  <a:lnTo>
                    <a:pt x="553966" y="2652839"/>
                  </a:lnTo>
                  <a:lnTo>
                    <a:pt x="589355" y="2680623"/>
                  </a:lnTo>
                  <a:lnTo>
                    <a:pt x="625590" y="2707351"/>
                  </a:lnTo>
                  <a:lnTo>
                    <a:pt x="662649" y="2733001"/>
                  </a:lnTo>
                  <a:lnTo>
                    <a:pt x="700508" y="2757551"/>
                  </a:lnTo>
                  <a:lnTo>
                    <a:pt x="739143" y="2780976"/>
                  </a:lnTo>
                  <a:lnTo>
                    <a:pt x="778532" y="2803253"/>
                  </a:lnTo>
                  <a:lnTo>
                    <a:pt x="818652" y="2824359"/>
                  </a:lnTo>
                  <a:lnTo>
                    <a:pt x="859480" y="2844272"/>
                  </a:lnTo>
                  <a:lnTo>
                    <a:pt x="900991" y="2862968"/>
                  </a:lnTo>
                  <a:lnTo>
                    <a:pt x="943164" y="2880424"/>
                  </a:lnTo>
                  <a:lnTo>
                    <a:pt x="985975" y="2896616"/>
                  </a:lnTo>
                  <a:lnTo>
                    <a:pt x="1029400" y="2911521"/>
                  </a:lnTo>
                  <a:lnTo>
                    <a:pt x="1073418" y="2925118"/>
                  </a:lnTo>
                  <a:lnTo>
                    <a:pt x="1118003" y="2937381"/>
                  </a:lnTo>
                  <a:lnTo>
                    <a:pt x="1163134" y="2948288"/>
                  </a:lnTo>
                  <a:lnTo>
                    <a:pt x="1208787" y="2957816"/>
                  </a:lnTo>
                  <a:lnTo>
                    <a:pt x="1254939" y="2965942"/>
                  </a:lnTo>
                  <a:lnTo>
                    <a:pt x="1301567" y="2972642"/>
                  </a:lnTo>
                  <a:lnTo>
                    <a:pt x="1348647" y="2977894"/>
                  </a:lnTo>
                  <a:lnTo>
                    <a:pt x="1396157" y="2981674"/>
                  </a:lnTo>
                  <a:lnTo>
                    <a:pt x="1444073" y="2983959"/>
                  </a:lnTo>
                  <a:lnTo>
                    <a:pt x="1492373" y="2984725"/>
                  </a:lnTo>
                  <a:lnTo>
                    <a:pt x="1540672" y="2983959"/>
                  </a:lnTo>
                  <a:lnTo>
                    <a:pt x="1588587" y="2981674"/>
                  </a:lnTo>
                  <a:lnTo>
                    <a:pt x="1636097" y="2977894"/>
                  </a:lnTo>
                  <a:lnTo>
                    <a:pt x="1683177" y="2972642"/>
                  </a:lnTo>
                  <a:lnTo>
                    <a:pt x="1729804" y="2965942"/>
                  </a:lnTo>
                  <a:lnTo>
                    <a:pt x="1775956" y="2957816"/>
                  </a:lnTo>
                  <a:lnTo>
                    <a:pt x="1821608" y="2948288"/>
                  </a:lnTo>
                  <a:lnTo>
                    <a:pt x="1866739" y="2937381"/>
                  </a:lnTo>
                  <a:lnTo>
                    <a:pt x="1911324" y="2925118"/>
                  </a:lnTo>
                  <a:lnTo>
                    <a:pt x="1955340" y="2911521"/>
                  </a:lnTo>
                  <a:lnTo>
                    <a:pt x="1998765" y="2896616"/>
                  </a:lnTo>
                  <a:lnTo>
                    <a:pt x="2041576" y="2880424"/>
                  </a:lnTo>
                  <a:lnTo>
                    <a:pt x="2083748" y="2862968"/>
                  </a:lnTo>
                  <a:lnTo>
                    <a:pt x="2125260" y="2844272"/>
                  </a:lnTo>
                  <a:lnTo>
                    <a:pt x="2166087" y="2824359"/>
                  </a:lnTo>
                  <a:lnTo>
                    <a:pt x="2206206" y="2803253"/>
                  </a:lnTo>
                  <a:lnTo>
                    <a:pt x="2245595" y="2780976"/>
                  </a:lnTo>
                  <a:lnTo>
                    <a:pt x="2284231" y="2757551"/>
                  </a:lnTo>
                  <a:lnTo>
                    <a:pt x="2322089" y="2733001"/>
                  </a:lnTo>
                  <a:lnTo>
                    <a:pt x="2359147" y="2707351"/>
                  </a:lnTo>
                  <a:lnTo>
                    <a:pt x="2395382" y="2680623"/>
                  </a:lnTo>
                  <a:lnTo>
                    <a:pt x="2430771" y="2652839"/>
                  </a:lnTo>
                  <a:lnTo>
                    <a:pt x="2465290" y="2624024"/>
                  </a:lnTo>
                  <a:lnTo>
                    <a:pt x="2498916" y="2594201"/>
                  </a:lnTo>
                  <a:lnTo>
                    <a:pt x="2531627" y="2563392"/>
                  </a:lnTo>
                  <a:lnTo>
                    <a:pt x="2563398" y="2531620"/>
                  </a:lnTo>
                  <a:lnTo>
                    <a:pt x="2594207" y="2498910"/>
                  </a:lnTo>
                  <a:lnTo>
                    <a:pt x="2624031" y="2465284"/>
                  </a:lnTo>
                  <a:lnTo>
                    <a:pt x="2652846" y="2430765"/>
                  </a:lnTo>
                  <a:lnTo>
                    <a:pt x="2680630" y="2395376"/>
                  </a:lnTo>
                  <a:lnTo>
                    <a:pt x="2707359" y="2359141"/>
                  </a:lnTo>
                  <a:lnTo>
                    <a:pt x="2733009" y="2322083"/>
                  </a:lnTo>
                  <a:lnTo>
                    <a:pt x="2757559" y="2284225"/>
                  </a:lnTo>
                  <a:lnTo>
                    <a:pt x="2780984" y="2245589"/>
                  </a:lnTo>
                  <a:lnTo>
                    <a:pt x="2803261" y="2206200"/>
                  </a:lnTo>
                  <a:lnTo>
                    <a:pt x="2824368" y="2166081"/>
                  </a:lnTo>
                  <a:lnTo>
                    <a:pt x="2844281" y="2125254"/>
                  </a:lnTo>
                  <a:lnTo>
                    <a:pt x="2862977" y="2083742"/>
                  </a:lnTo>
                  <a:lnTo>
                    <a:pt x="2880433" y="2041570"/>
                  </a:lnTo>
                  <a:lnTo>
                    <a:pt x="2896625" y="1998759"/>
                  </a:lnTo>
                  <a:lnTo>
                    <a:pt x="2911531" y="1955334"/>
                  </a:lnTo>
                  <a:lnTo>
                    <a:pt x="2925127" y="1911317"/>
                  </a:lnTo>
                  <a:lnTo>
                    <a:pt x="2937391" y="1866732"/>
                  </a:lnTo>
                  <a:lnTo>
                    <a:pt x="2948298" y="1821601"/>
                  </a:lnTo>
                  <a:lnTo>
                    <a:pt x="2957826" y="1775948"/>
                  </a:lnTo>
                  <a:lnTo>
                    <a:pt x="2965952" y="1729796"/>
                  </a:lnTo>
                  <a:lnTo>
                    <a:pt x="2972652" y="1683168"/>
                  </a:lnTo>
                  <a:lnTo>
                    <a:pt x="2977904" y="1636088"/>
                  </a:lnTo>
                  <a:lnTo>
                    <a:pt x="2981684" y="1588578"/>
                  </a:lnTo>
                  <a:lnTo>
                    <a:pt x="2983969" y="1540662"/>
                  </a:lnTo>
                  <a:lnTo>
                    <a:pt x="2984736" y="1492362"/>
                  </a:lnTo>
                  <a:lnTo>
                    <a:pt x="2983969" y="1444063"/>
                  </a:lnTo>
                  <a:lnTo>
                    <a:pt x="2981684" y="1396147"/>
                  </a:lnTo>
                  <a:lnTo>
                    <a:pt x="2977904" y="1348637"/>
                  </a:lnTo>
                  <a:lnTo>
                    <a:pt x="2972652" y="1301557"/>
                  </a:lnTo>
                  <a:lnTo>
                    <a:pt x="2965952" y="1254929"/>
                  </a:lnTo>
                  <a:lnTo>
                    <a:pt x="2957826" y="1208777"/>
                  </a:lnTo>
                  <a:lnTo>
                    <a:pt x="2948298" y="1163124"/>
                  </a:lnTo>
                  <a:lnTo>
                    <a:pt x="2937391" y="1117993"/>
                  </a:lnTo>
                  <a:lnTo>
                    <a:pt x="2925127" y="1073408"/>
                  </a:lnTo>
                  <a:lnTo>
                    <a:pt x="2911531" y="1029391"/>
                  </a:lnTo>
                  <a:lnTo>
                    <a:pt x="2896625" y="985966"/>
                  </a:lnTo>
                  <a:lnTo>
                    <a:pt x="2880433" y="943155"/>
                  </a:lnTo>
                  <a:lnTo>
                    <a:pt x="2862977" y="900983"/>
                  </a:lnTo>
                  <a:lnTo>
                    <a:pt x="2844281" y="859471"/>
                  </a:lnTo>
                  <a:lnTo>
                    <a:pt x="2824368" y="818644"/>
                  </a:lnTo>
                  <a:lnTo>
                    <a:pt x="2803261" y="778524"/>
                  </a:lnTo>
                  <a:lnTo>
                    <a:pt x="2780984" y="739135"/>
                  </a:lnTo>
                  <a:lnTo>
                    <a:pt x="2757559" y="700500"/>
                  </a:lnTo>
                  <a:lnTo>
                    <a:pt x="2733009" y="662642"/>
                  </a:lnTo>
                  <a:lnTo>
                    <a:pt x="2707359" y="625584"/>
                  </a:lnTo>
                  <a:lnTo>
                    <a:pt x="2680630" y="589349"/>
                  </a:lnTo>
                  <a:lnTo>
                    <a:pt x="2652846" y="553960"/>
                  </a:lnTo>
                  <a:lnTo>
                    <a:pt x="2624031" y="519441"/>
                  </a:lnTo>
                  <a:lnTo>
                    <a:pt x="2594207" y="485815"/>
                  </a:lnTo>
                  <a:lnTo>
                    <a:pt x="2563398" y="453105"/>
                  </a:lnTo>
                  <a:lnTo>
                    <a:pt x="2531627" y="421333"/>
                  </a:lnTo>
                  <a:lnTo>
                    <a:pt x="2498916" y="390524"/>
                  </a:lnTo>
                  <a:lnTo>
                    <a:pt x="2465290" y="360701"/>
                  </a:lnTo>
                  <a:lnTo>
                    <a:pt x="2430771" y="331886"/>
                  </a:lnTo>
                  <a:lnTo>
                    <a:pt x="2395382" y="304102"/>
                  </a:lnTo>
                  <a:lnTo>
                    <a:pt x="2359147" y="277374"/>
                  </a:lnTo>
                  <a:lnTo>
                    <a:pt x="2322089" y="251723"/>
                  </a:lnTo>
                  <a:lnTo>
                    <a:pt x="2284231" y="227174"/>
                  </a:lnTo>
                  <a:lnTo>
                    <a:pt x="2245595" y="203749"/>
                  </a:lnTo>
                  <a:lnTo>
                    <a:pt x="2206206" y="181472"/>
                  </a:lnTo>
                  <a:lnTo>
                    <a:pt x="2166087" y="160365"/>
                  </a:lnTo>
                  <a:lnTo>
                    <a:pt x="2125260" y="140453"/>
                  </a:lnTo>
                  <a:lnTo>
                    <a:pt x="2083748" y="121757"/>
                  </a:lnTo>
                  <a:lnTo>
                    <a:pt x="2041576" y="104301"/>
                  </a:lnTo>
                  <a:lnTo>
                    <a:pt x="1998765" y="88109"/>
                  </a:lnTo>
                  <a:lnTo>
                    <a:pt x="1955340" y="73203"/>
                  </a:lnTo>
                  <a:lnTo>
                    <a:pt x="1911324" y="59607"/>
                  </a:lnTo>
                  <a:lnTo>
                    <a:pt x="1866739" y="47344"/>
                  </a:lnTo>
                  <a:lnTo>
                    <a:pt x="1821608" y="36437"/>
                  </a:lnTo>
                  <a:lnTo>
                    <a:pt x="1775956" y="26909"/>
                  </a:lnTo>
                  <a:lnTo>
                    <a:pt x="1729804" y="18783"/>
                  </a:lnTo>
                  <a:lnTo>
                    <a:pt x="1683177" y="12083"/>
                  </a:lnTo>
                  <a:lnTo>
                    <a:pt x="1636097" y="6831"/>
                  </a:lnTo>
                  <a:lnTo>
                    <a:pt x="1588587" y="3051"/>
                  </a:lnTo>
                  <a:lnTo>
                    <a:pt x="1540672" y="766"/>
                  </a:lnTo>
                  <a:lnTo>
                    <a:pt x="149237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5432409" y="3073414"/>
            <a:ext cx="3041015" cy="3041015"/>
            <a:chOff x="15432409" y="3073414"/>
            <a:chExt cx="3041015" cy="304101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2409" y="3073414"/>
              <a:ext cx="3040744" cy="30407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444199" y="3087923"/>
              <a:ext cx="2985135" cy="2985135"/>
            </a:xfrm>
            <a:custGeom>
              <a:avLst/>
              <a:gdLst/>
              <a:ahLst/>
              <a:cxnLst/>
              <a:rect l="l" t="t" r="r" b="b"/>
              <a:pathLst>
                <a:path w="2985134" h="2985135">
                  <a:moveTo>
                    <a:pt x="1492362" y="0"/>
                  </a:moveTo>
                  <a:lnTo>
                    <a:pt x="1444064" y="766"/>
                  </a:lnTo>
                  <a:lnTo>
                    <a:pt x="1396148" y="3051"/>
                  </a:lnTo>
                  <a:lnTo>
                    <a:pt x="1348639" y="6831"/>
                  </a:lnTo>
                  <a:lnTo>
                    <a:pt x="1301559" y="12083"/>
                  </a:lnTo>
                  <a:lnTo>
                    <a:pt x="1254931" y="18783"/>
                  </a:lnTo>
                  <a:lnTo>
                    <a:pt x="1208780" y="26909"/>
                  </a:lnTo>
                  <a:lnTo>
                    <a:pt x="1163127" y="36437"/>
                  </a:lnTo>
                  <a:lnTo>
                    <a:pt x="1117997" y="47344"/>
                  </a:lnTo>
                  <a:lnTo>
                    <a:pt x="1073412" y="59607"/>
                  </a:lnTo>
                  <a:lnTo>
                    <a:pt x="1029395" y="73203"/>
                  </a:lnTo>
                  <a:lnTo>
                    <a:pt x="985970" y="88109"/>
                  </a:lnTo>
                  <a:lnTo>
                    <a:pt x="943160" y="104301"/>
                  </a:lnTo>
                  <a:lnTo>
                    <a:pt x="900987" y="121757"/>
                  </a:lnTo>
                  <a:lnTo>
                    <a:pt x="859476" y="140453"/>
                  </a:lnTo>
                  <a:lnTo>
                    <a:pt x="818649" y="160365"/>
                  </a:lnTo>
                  <a:lnTo>
                    <a:pt x="778529" y="181472"/>
                  </a:lnTo>
                  <a:lnTo>
                    <a:pt x="739140" y="203749"/>
                  </a:lnTo>
                  <a:lnTo>
                    <a:pt x="700505" y="227174"/>
                  </a:lnTo>
                  <a:lnTo>
                    <a:pt x="662646" y="251723"/>
                  </a:lnTo>
                  <a:lnTo>
                    <a:pt x="625588" y="277374"/>
                  </a:lnTo>
                  <a:lnTo>
                    <a:pt x="589353" y="304102"/>
                  </a:lnTo>
                  <a:lnTo>
                    <a:pt x="553964" y="331886"/>
                  </a:lnTo>
                  <a:lnTo>
                    <a:pt x="519445" y="360701"/>
                  </a:lnTo>
                  <a:lnTo>
                    <a:pt x="485819" y="390524"/>
                  </a:lnTo>
                  <a:lnTo>
                    <a:pt x="453109" y="421333"/>
                  </a:lnTo>
                  <a:lnTo>
                    <a:pt x="421337" y="453105"/>
                  </a:lnTo>
                  <a:lnTo>
                    <a:pt x="390528" y="485815"/>
                  </a:lnTo>
                  <a:lnTo>
                    <a:pt x="360704" y="519441"/>
                  </a:lnTo>
                  <a:lnTo>
                    <a:pt x="331889" y="553960"/>
                  </a:lnTo>
                  <a:lnTo>
                    <a:pt x="304105" y="589349"/>
                  </a:lnTo>
                  <a:lnTo>
                    <a:pt x="277377" y="625584"/>
                  </a:lnTo>
                  <a:lnTo>
                    <a:pt x="251726" y="662642"/>
                  </a:lnTo>
                  <a:lnTo>
                    <a:pt x="227177" y="700500"/>
                  </a:lnTo>
                  <a:lnTo>
                    <a:pt x="203752" y="739135"/>
                  </a:lnTo>
                  <a:lnTo>
                    <a:pt x="181474" y="778524"/>
                  </a:lnTo>
                  <a:lnTo>
                    <a:pt x="160367" y="818644"/>
                  </a:lnTo>
                  <a:lnTo>
                    <a:pt x="140454" y="859471"/>
                  </a:lnTo>
                  <a:lnTo>
                    <a:pt x="121758" y="900983"/>
                  </a:lnTo>
                  <a:lnTo>
                    <a:pt x="104303" y="943155"/>
                  </a:lnTo>
                  <a:lnTo>
                    <a:pt x="88110" y="985966"/>
                  </a:lnTo>
                  <a:lnTo>
                    <a:pt x="73204" y="1029391"/>
                  </a:lnTo>
                  <a:lnTo>
                    <a:pt x="59608" y="1073408"/>
                  </a:lnTo>
                  <a:lnTo>
                    <a:pt x="47345" y="1117993"/>
                  </a:lnTo>
                  <a:lnTo>
                    <a:pt x="36437" y="1163124"/>
                  </a:lnTo>
                  <a:lnTo>
                    <a:pt x="26909" y="1208777"/>
                  </a:lnTo>
                  <a:lnTo>
                    <a:pt x="18783" y="1254929"/>
                  </a:lnTo>
                  <a:lnTo>
                    <a:pt x="12083" y="1301557"/>
                  </a:lnTo>
                  <a:lnTo>
                    <a:pt x="6831" y="1348637"/>
                  </a:lnTo>
                  <a:lnTo>
                    <a:pt x="3051" y="1396147"/>
                  </a:lnTo>
                  <a:lnTo>
                    <a:pt x="766" y="1444063"/>
                  </a:lnTo>
                  <a:lnTo>
                    <a:pt x="0" y="1492362"/>
                  </a:lnTo>
                  <a:lnTo>
                    <a:pt x="766" y="1540662"/>
                  </a:lnTo>
                  <a:lnTo>
                    <a:pt x="3051" y="1588578"/>
                  </a:lnTo>
                  <a:lnTo>
                    <a:pt x="6831" y="1636088"/>
                  </a:lnTo>
                  <a:lnTo>
                    <a:pt x="12083" y="1683168"/>
                  </a:lnTo>
                  <a:lnTo>
                    <a:pt x="18783" y="1729796"/>
                  </a:lnTo>
                  <a:lnTo>
                    <a:pt x="26909" y="1775948"/>
                  </a:lnTo>
                  <a:lnTo>
                    <a:pt x="36437" y="1821601"/>
                  </a:lnTo>
                  <a:lnTo>
                    <a:pt x="47345" y="1866732"/>
                  </a:lnTo>
                  <a:lnTo>
                    <a:pt x="59608" y="1911317"/>
                  </a:lnTo>
                  <a:lnTo>
                    <a:pt x="73204" y="1955334"/>
                  </a:lnTo>
                  <a:lnTo>
                    <a:pt x="88110" y="1998759"/>
                  </a:lnTo>
                  <a:lnTo>
                    <a:pt x="104303" y="2041570"/>
                  </a:lnTo>
                  <a:lnTo>
                    <a:pt x="121758" y="2083742"/>
                  </a:lnTo>
                  <a:lnTo>
                    <a:pt x="140454" y="2125254"/>
                  </a:lnTo>
                  <a:lnTo>
                    <a:pt x="160367" y="2166081"/>
                  </a:lnTo>
                  <a:lnTo>
                    <a:pt x="181474" y="2206200"/>
                  </a:lnTo>
                  <a:lnTo>
                    <a:pt x="203752" y="2245589"/>
                  </a:lnTo>
                  <a:lnTo>
                    <a:pt x="227177" y="2284225"/>
                  </a:lnTo>
                  <a:lnTo>
                    <a:pt x="251726" y="2322083"/>
                  </a:lnTo>
                  <a:lnTo>
                    <a:pt x="277377" y="2359141"/>
                  </a:lnTo>
                  <a:lnTo>
                    <a:pt x="304105" y="2395376"/>
                  </a:lnTo>
                  <a:lnTo>
                    <a:pt x="331889" y="2430765"/>
                  </a:lnTo>
                  <a:lnTo>
                    <a:pt x="360704" y="2465284"/>
                  </a:lnTo>
                  <a:lnTo>
                    <a:pt x="390528" y="2498910"/>
                  </a:lnTo>
                  <a:lnTo>
                    <a:pt x="421337" y="2531620"/>
                  </a:lnTo>
                  <a:lnTo>
                    <a:pt x="453109" y="2563392"/>
                  </a:lnTo>
                  <a:lnTo>
                    <a:pt x="485819" y="2594201"/>
                  </a:lnTo>
                  <a:lnTo>
                    <a:pt x="519445" y="2624024"/>
                  </a:lnTo>
                  <a:lnTo>
                    <a:pt x="553964" y="2652839"/>
                  </a:lnTo>
                  <a:lnTo>
                    <a:pt x="589353" y="2680623"/>
                  </a:lnTo>
                  <a:lnTo>
                    <a:pt x="625588" y="2707351"/>
                  </a:lnTo>
                  <a:lnTo>
                    <a:pt x="662646" y="2733001"/>
                  </a:lnTo>
                  <a:lnTo>
                    <a:pt x="700505" y="2757551"/>
                  </a:lnTo>
                  <a:lnTo>
                    <a:pt x="739140" y="2780976"/>
                  </a:lnTo>
                  <a:lnTo>
                    <a:pt x="778529" y="2803253"/>
                  </a:lnTo>
                  <a:lnTo>
                    <a:pt x="818649" y="2824359"/>
                  </a:lnTo>
                  <a:lnTo>
                    <a:pt x="859476" y="2844272"/>
                  </a:lnTo>
                  <a:lnTo>
                    <a:pt x="900987" y="2862968"/>
                  </a:lnTo>
                  <a:lnTo>
                    <a:pt x="943160" y="2880424"/>
                  </a:lnTo>
                  <a:lnTo>
                    <a:pt x="985970" y="2896616"/>
                  </a:lnTo>
                  <a:lnTo>
                    <a:pt x="1029395" y="2911521"/>
                  </a:lnTo>
                  <a:lnTo>
                    <a:pt x="1073412" y="2925118"/>
                  </a:lnTo>
                  <a:lnTo>
                    <a:pt x="1117997" y="2937381"/>
                  </a:lnTo>
                  <a:lnTo>
                    <a:pt x="1163127" y="2948288"/>
                  </a:lnTo>
                  <a:lnTo>
                    <a:pt x="1208780" y="2957816"/>
                  </a:lnTo>
                  <a:lnTo>
                    <a:pt x="1254931" y="2965942"/>
                  </a:lnTo>
                  <a:lnTo>
                    <a:pt x="1301559" y="2972642"/>
                  </a:lnTo>
                  <a:lnTo>
                    <a:pt x="1348639" y="2977894"/>
                  </a:lnTo>
                  <a:lnTo>
                    <a:pt x="1396148" y="2981674"/>
                  </a:lnTo>
                  <a:lnTo>
                    <a:pt x="1444064" y="2983959"/>
                  </a:lnTo>
                  <a:lnTo>
                    <a:pt x="1492362" y="2984725"/>
                  </a:lnTo>
                  <a:lnTo>
                    <a:pt x="1540662" y="2983959"/>
                  </a:lnTo>
                  <a:lnTo>
                    <a:pt x="1588578" y="2981674"/>
                  </a:lnTo>
                  <a:lnTo>
                    <a:pt x="1636088" y="2977894"/>
                  </a:lnTo>
                  <a:lnTo>
                    <a:pt x="1683169" y="2972642"/>
                  </a:lnTo>
                  <a:lnTo>
                    <a:pt x="1729796" y="2965942"/>
                  </a:lnTo>
                  <a:lnTo>
                    <a:pt x="1775948" y="2957816"/>
                  </a:lnTo>
                  <a:lnTo>
                    <a:pt x="1821601" y="2948288"/>
                  </a:lnTo>
                  <a:lnTo>
                    <a:pt x="1866732" y="2937381"/>
                  </a:lnTo>
                  <a:lnTo>
                    <a:pt x="1911318" y="2925118"/>
                  </a:lnTo>
                  <a:lnTo>
                    <a:pt x="1955335" y="2911521"/>
                  </a:lnTo>
                  <a:lnTo>
                    <a:pt x="1998760" y="2896616"/>
                  </a:lnTo>
                  <a:lnTo>
                    <a:pt x="2041571" y="2880424"/>
                  </a:lnTo>
                  <a:lnTo>
                    <a:pt x="2083744" y="2862968"/>
                  </a:lnTo>
                  <a:lnTo>
                    <a:pt x="2125256" y="2844272"/>
                  </a:lnTo>
                  <a:lnTo>
                    <a:pt x="2166083" y="2824359"/>
                  </a:lnTo>
                  <a:lnTo>
                    <a:pt x="2206203" y="2803253"/>
                  </a:lnTo>
                  <a:lnTo>
                    <a:pt x="2245592" y="2780976"/>
                  </a:lnTo>
                  <a:lnTo>
                    <a:pt x="2284228" y="2757551"/>
                  </a:lnTo>
                  <a:lnTo>
                    <a:pt x="2322086" y="2733001"/>
                  </a:lnTo>
                  <a:lnTo>
                    <a:pt x="2359145" y="2707351"/>
                  </a:lnTo>
                  <a:lnTo>
                    <a:pt x="2395380" y="2680623"/>
                  </a:lnTo>
                  <a:lnTo>
                    <a:pt x="2430769" y="2652839"/>
                  </a:lnTo>
                  <a:lnTo>
                    <a:pt x="2465288" y="2624024"/>
                  </a:lnTo>
                  <a:lnTo>
                    <a:pt x="2498915" y="2594201"/>
                  </a:lnTo>
                  <a:lnTo>
                    <a:pt x="2531625" y="2563392"/>
                  </a:lnTo>
                  <a:lnTo>
                    <a:pt x="2563397" y="2531620"/>
                  </a:lnTo>
                  <a:lnTo>
                    <a:pt x="2594206" y="2498910"/>
                  </a:lnTo>
                  <a:lnTo>
                    <a:pt x="2624030" y="2465284"/>
                  </a:lnTo>
                  <a:lnTo>
                    <a:pt x="2652846" y="2430765"/>
                  </a:lnTo>
                  <a:lnTo>
                    <a:pt x="2680629" y="2395376"/>
                  </a:lnTo>
                  <a:lnTo>
                    <a:pt x="2707358" y="2359141"/>
                  </a:lnTo>
                  <a:lnTo>
                    <a:pt x="2733009" y="2322083"/>
                  </a:lnTo>
                  <a:lnTo>
                    <a:pt x="2757558" y="2284225"/>
                  </a:lnTo>
                  <a:lnTo>
                    <a:pt x="2780983" y="2245589"/>
                  </a:lnTo>
                  <a:lnTo>
                    <a:pt x="2803261" y="2206200"/>
                  </a:lnTo>
                  <a:lnTo>
                    <a:pt x="2824368" y="2166081"/>
                  </a:lnTo>
                  <a:lnTo>
                    <a:pt x="2844281" y="2125254"/>
                  </a:lnTo>
                  <a:lnTo>
                    <a:pt x="2862977" y="2083742"/>
                  </a:lnTo>
                  <a:lnTo>
                    <a:pt x="2880433" y="2041570"/>
                  </a:lnTo>
                  <a:lnTo>
                    <a:pt x="2896625" y="1998759"/>
                  </a:lnTo>
                  <a:lnTo>
                    <a:pt x="2911531" y="1955334"/>
                  </a:lnTo>
                  <a:lnTo>
                    <a:pt x="2925127" y="1911317"/>
                  </a:lnTo>
                  <a:lnTo>
                    <a:pt x="2937391" y="1866732"/>
                  </a:lnTo>
                  <a:lnTo>
                    <a:pt x="2948298" y="1821601"/>
                  </a:lnTo>
                  <a:lnTo>
                    <a:pt x="2957826" y="1775948"/>
                  </a:lnTo>
                  <a:lnTo>
                    <a:pt x="2965952" y="1729796"/>
                  </a:lnTo>
                  <a:lnTo>
                    <a:pt x="2972652" y="1683168"/>
                  </a:lnTo>
                  <a:lnTo>
                    <a:pt x="2977904" y="1636088"/>
                  </a:lnTo>
                  <a:lnTo>
                    <a:pt x="2981684" y="1588578"/>
                  </a:lnTo>
                  <a:lnTo>
                    <a:pt x="2983969" y="1540662"/>
                  </a:lnTo>
                  <a:lnTo>
                    <a:pt x="2984736" y="1492362"/>
                  </a:lnTo>
                  <a:lnTo>
                    <a:pt x="2983969" y="1444063"/>
                  </a:lnTo>
                  <a:lnTo>
                    <a:pt x="2981684" y="1396147"/>
                  </a:lnTo>
                  <a:lnTo>
                    <a:pt x="2977904" y="1348637"/>
                  </a:lnTo>
                  <a:lnTo>
                    <a:pt x="2972652" y="1301557"/>
                  </a:lnTo>
                  <a:lnTo>
                    <a:pt x="2965952" y="1254929"/>
                  </a:lnTo>
                  <a:lnTo>
                    <a:pt x="2957826" y="1208777"/>
                  </a:lnTo>
                  <a:lnTo>
                    <a:pt x="2948298" y="1163124"/>
                  </a:lnTo>
                  <a:lnTo>
                    <a:pt x="2937391" y="1117993"/>
                  </a:lnTo>
                  <a:lnTo>
                    <a:pt x="2925127" y="1073408"/>
                  </a:lnTo>
                  <a:lnTo>
                    <a:pt x="2911531" y="1029391"/>
                  </a:lnTo>
                  <a:lnTo>
                    <a:pt x="2896625" y="985966"/>
                  </a:lnTo>
                  <a:lnTo>
                    <a:pt x="2880433" y="943155"/>
                  </a:lnTo>
                  <a:lnTo>
                    <a:pt x="2862977" y="900983"/>
                  </a:lnTo>
                  <a:lnTo>
                    <a:pt x="2844281" y="859471"/>
                  </a:lnTo>
                  <a:lnTo>
                    <a:pt x="2824368" y="818644"/>
                  </a:lnTo>
                  <a:lnTo>
                    <a:pt x="2803261" y="778524"/>
                  </a:lnTo>
                  <a:lnTo>
                    <a:pt x="2780983" y="739135"/>
                  </a:lnTo>
                  <a:lnTo>
                    <a:pt x="2757558" y="700500"/>
                  </a:lnTo>
                  <a:lnTo>
                    <a:pt x="2733009" y="662642"/>
                  </a:lnTo>
                  <a:lnTo>
                    <a:pt x="2707358" y="625584"/>
                  </a:lnTo>
                  <a:lnTo>
                    <a:pt x="2680629" y="589349"/>
                  </a:lnTo>
                  <a:lnTo>
                    <a:pt x="2652846" y="553960"/>
                  </a:lnTo>
                  <a:lnTo>
                    <a:pt x="2624030" y="519441"/>
                  </a:lnTo>
                  <a:lnTo>
                    <a:pt x="2594206" y="485815"/>
                  </a:lnTo>
                  <a:lnTo>
                    <a:pt x="2563397" y="453105"/>
                  </a:lnTo>
                  <a:lnTo>
                    <a:pt x="2531625" y="421333"/>
                  </a:lnTo>
                  <a:lnTo>
                    <a:pt x="2498915" y="390524"/>
                  </a:lnTo>
                  <a:lnTo>
                    <a:pt x="2465288" y="360701"/>
                  </a:lnTo>
                  <a:lnTo>
                    <a:pt x="2430769" y="331886"/>
                  </a:lnTo>
                  <a:lnTo>
                    <a:pt x="2395380" y="304102"/>
                  </a:lnTo>
                  <a:lnTo>
                    <a:pt x="2359145" y="277374"/>
                  </a:lnTo>
                  <a:lnTo>
                    <a:pt x="2322086" y="251723"/>
                  </a:lnTo>
                  <a:lnTo>
                    <a:pt x="2284228" y="227174"/>
                  </a:lnTo>
                  <a:lnTo>
                    <a:pt x="2245592" y="203749"/>
                  </a:lnTo>
                  <a:lnTo>
                    <a:pt x="2206203" y="181472"/>
                  </a:lnTo>
                  <a:lnTo>
                    <a:pt x="2166083" y="160365"/>
                  </a:lnTo>
                  <a:lnTo>
                    <a:pt x="2125256" y="140453"/>
                  </a:lnTo>
                  <a:lnTo>
                    <a:pt x="2083744" y="121757"/>
                  </a:lnTo>
                  <a:lnTo>
                    <a:pt x="2041571" y="104301"/>
                  </a:lnTo>
                  <a:lnTo>
                    <a:pt x="1998760" y="88109"/>
                  </a:lnTo>
                  <a:lnTo>
                    <a:pt x="1955335" y="73203"/>
                  </a:lnTo>
                  <a:lnTo>
                    <a:pt x="1911318" y="59607"/>
                  </a:lnTo>
                  <a:lnTo>
                    <a:pt x="1866732" y="47344"/>
                  </a:lnTo>
                  <a:lnTo>
                    <a:pt x="1821601" y="36437"/>
                  </a:lnTo>
                  <a:lnTo>
                    <a:pt x="1775948" y="26909"/>
                  </a:lnTo>
                  <a:lnTo>
                    <a:pt x="1729796" y="18783"/>
                  </a:lnTo>
                  <a:lnTo>
                    <a:pt x="1683169" y="12083"/>
                  </a:lnTo>
                  <a:lnTo>
                    <a:pt x="1636088" y="6831"/>
                  </a:lnTo>
                  <a:lnTo>
                    <a:pt x="1588578" y="3051"/>
                  </a:lnTo>
                  <a:lnTo>
                    <a:pt x="1540662" y="766"/>
                  </a:lnTo>
                  <a:lnTo>
                    <a:pt x="1492362" y="0"/>
                  </a:lnTo>
                  <a:close/>
                </a:path>
              </a:pathLst>
            </a:custGeom>
            <a:solidFill>
              <a:srgbClr val="ED7E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444199" y="3087923"/>
              <a:ext cx="2985135" cy="2985135"/>
            </a:xfrm>
            <a:custGeom>
              <a:avLst/>
              <a:gdLst/>
              <a:ahLst/>
              <a:cxnLst/>
              <a:rect l="l" t="t" r="r" b="b"/>
              <a:pathLst>
                <a:path w="2985134" h="2985135">
                  <a:moveTo>
                    <a:pt x="0" y="1492362"/>
                  </a:moveTo>
                  <a:lnTo>
                    <a:pt x="766" y="1444063"/>
                  </a:lnTo>
                  <a:lnTo>
                    <a:pt x="3051" y="1396147"/>
                  </a:lnTo>
                  <a:lnTo>
                    <a:pt x="6831" y="1348637"/>
                  </a:lnTo>
                  <a:lnTo>
                    <a:pt x="12083" y="1301557"/>
                  </a:lnTo>
                  <a:lnTo>
                    <a:pt x="18783" y="1254929"/>
                  </a:lnTo>
                  <a:lnTo>
                    <a:pt x="26909" y="1208777"/>
                  </a:lnTo>
                  <a:lnTo>
                    <a:pt x="36437" y="1163124"/>
                  </a:lnTo>
                  <a:lnTo>
                    <a:pt x="47345" y="1117993"/>
                  </a:lnTo>
                  <a:lnTo>
                    <a:pt x="59608" y="1073408"/>
                  </a:lnTo>
                  <a:lnTo>
                    <a:pt x="73204" y="1029391"/>
                  </a:lnTo>
                  <a:lnTo>
                    <a:pt x="88110" y="985966"/>
                  </a:lnTo>
                  <a:lnTo>
                    <a:pt x="104303" y="943155"/>
                  </a:lnTo>
                  <a:lnTo>
                    <a:pt x="121758" y="900983"/>
                  </a:lnTo>
                  <a:lnTo>
                    <a:pt x="140454" y="859471"/>
                  </a:lnTo>
                  <a:lnTo>
                    <a:pt x="160367" y="818644"/>
                  </a:lnTo>
                  <a:lnTo>
                    <a:pt x="181474" y="778524"/>
                  </a:lnTo>
                  <a:lnTo>
                    <a:pt x="203752" y="739135"/>
                  </a:lnTo>
                  <a:lnTo>
                    <a:pt x="227177" y="700500"/>
                  </a:lnTo>
                  <a:lnTo>
                    <a:pt x="251726" y="662642"/>
                  </a:lnTo>
                  <a:lnTo>
                    <a:pt x="277377" y="625584"/>
                  </a:lnTo>
                  <a:lnTo>
                    <a:pt x="304105" y="589349"/>
                  </a:lnTo>
                  <a:lnTo>
                    <a:pt x="331889" y="553960"/>
                  </a:lnTo>
                  <a:lnTo>
                    <a:pt x="360704" y="519441"/>
                  </a:lnTo>
                  <a:lnTo>
                    <a:pt x="390528" y="485815"/>
                  </a:lnTo>
                  <a:lnTo>
                    <a:pt x="421337" y="453105"/>
                  </a:lnTo>
                  <a:lnTo>
                    <a:pt x="453109" y="421333"/>
                  </a:lnTo>
                  <a:lnTo>
                    <a:pt x="485819" y="390524"/>
                  </a:lnTo>
                  <a:lnTo>
                    <a:pt x="519445" y="360701"/>
                  </a:lnTo>
                  <a:lnTo>
                    <a:pt x="553964" y="331886"/>
                  </a:lnTo>
                  <a:lnTo>
                    <a:pt x="589353" y="304102"/>
                  </a:lnTo>
                  <a:lnTo>
                    <a:pt x="625588" y="277374"/>
                  </a:lnTo>
                  <a:lnTo>
                    <a:pt x="662646" y="251723"/>
                  </a:lnTo>
                  <a:lnTo>
                    <a:pt x="700505" y="227174"/>
                  </a:lnTo>
                  <a:lnTo>
                    <a:pt x="739140" y="203749"/>
                  </a:lnTo>
                  <a:lnTo>
                    <a:pt x="778529" y="181472"/>
                  </a:lnTo>
                  <a:lnTo>
                    <a:pt x="818649" y="160365"/>
                  </a:lnTo>
                  <a:lnTo>
                    <a:pt x="859476" y="140453"/>
                  </a:lnTo>
                  <a:lnTo>
                    <a:pt x="900987" y="121757"/>
                  </a:lnTo>
                  <a:lnTo>
                    <a:pt x="943160" y="104301"/>
                  </a:lnTo>
                  <a:lnTo>
                    <a:pt x="985970" y="88109"/>
                  </a:lnTo>
                  <a:lnTo>
                    <a:pt x="1029395" y="73203"/>
                  </a:lnTo>
                  <a:lnTo>
                    <a:pt x="1073412" y="59607"/>
                  </a:lnTo>
                  <a:lnTo>
                    <a:pt x="1117997" y="47344"/>
                  </a:lnTo>
                  <a:lnTo>
                    <a:pt x="1163127" y="36437"/>
                  </a:lnTo>
                  <a:lnTo>
                    <a:pt x="1208780" y="26909"/>
                  </a:lnTo>
                  <a:lnTo>
                    <a:pt x="1254931" y="18783"/>
                  </a:lnTo>
                  <a:lnTo>
                    <a:pt x="1301559" y="12083"/>
                  </a:lnTo>
                  <a:lnTo>
                    <a:pt x="1348639" y="6831"/>
                  </a:lnTo>
                  <a:lnTo>
                    <a:pt x="1396148" y="3051"/>
                  </a:lnTo>
                  <a:lnTo>
                    <a:pt x="1444064" y="766"/>
                  </a:lnTo>
                  <a:lnTo>
                    <a:pt x="1492362" y="0"/>
                  </a:lnTo>
                  <a:lnTo>
                    <a:pt x="1540662" y="766"/>
                  </a:lnTo>
                  <a:lnTo>
                    <a:pt x="1588578" y="3051"/>
                  </a:lnTo>
                  <a:lnTo>
                    <a:pt x="1636088" y="6831"/>
                  </a:lnTo>
                  <a:lnTo>
                    <a:pt x="1683169" y="12083"/>
                  </a:lnTo>
                  <a:lnTo>
                    <a:pt x="1729796" y="18783"/>
                  </a:lnTo>
                  <a:lnTo>
                    <a:pt x="1775948" y="26909"/>
                  </a:lnTo>
                  <a:lnTo>
                    <a:pt x="1821601" y="36437"/>
                  </a:lnTo>
                  <a:lnTo>
                    <a:pt x="1866732" y="47344"/>
                  </a:lnTo>
                  <a:lnTo>
                    <a:pt x="1911318" y="59607"/>
                  </a:lnTo>
                  <a:lnTo>
                    <a:pt x="1955335" y="73203"/>
                  </a:lnTo>
                  <a:lnTo>
                    <a:pt x="1998760" y="88109"/>
                  </a:lnTo>
                  <a:lnTo>
                    <a:pt x="2041571" y="104301"/>
                  </a:lnTo>
                  <a:lnTo>
                    <a:pt x="2083744" y="121757"/>
                  </a:lnTo>
                  <a:lnTo>
                    <a:pt x="2125256" y="140453"/>
                  </a:lnTo>
                  <a:lnTo>
                    <a:pt x="2166083" y="160365"/>
                  </a:lnTo>
                  <a:lnTo>
                    <a:pt x="2206203" y="181472"/>
                  </a:lnTo>
                  <a:lnTo>
                    <a:pt x="2245592" y="203749"/>
                  </a:lnTo>
                  <a:lnTo>
                    <a:pt x="2284228" y="227174"/>
                  </a:lnTo>
                  <a:lnTo>
                    <a:pt x="2322086" y="251723"/>
                  </a:lnTo>
                  <a:lnTo>
                    <a:pt x="2359145" y="277374"/>
                  </a:lnTo>
                  <a:lnTo>
                    <a:pt x="2395380" y="304102"/>
                  </a:lnTo>
                  <a:lnTo>
                    <a:pt x="2430769" y="331886"/>
                  </a:lnTo>
                  <a:lnTo>
                    <a:pt x="2465288" y="360701"/>
                  </a:lnTo>
                  <a:lnTo>
                    <a:pt x="2498915" y="390524"/>
                  </a:lnTo>
                  <a:lnTo>
                    <a:pt x="2531625" y="421333"/>
                  </a:lnTo>
                  <a:lnTo>
                    <a:pt x="2563397" y="453105"/>
                  </a:lnTo>
                  <a:lnTo>
                    <a:pt x="2594206" y="485815"/>
                  </a:lnTo>
                  <a:lnTo>
                    <a:pt x="2624030" y="519441"/>
                  </a:lnTo>
                  <a:lnTo>
                    <a:pt x="2652846" y="553960"/>
                  </a:lnTo>
                  <a:lnTo>
                    <a:pt x="2680629" y="589349"/>
                  </a:lnTo>
                  <a:lnTo>
                    <a:pt x="2707358" y="625584"/>
                  </a:lnTo>
                  <a:lnTo>
                    <a:pt x="2733009" y="662642"/>
                  </a:lnTo>
                  <a:lnTo>
                    <a:pt x="2757558" y="700500"/>
                  </a:lnTo>
                  <a:lnTo>
                    <a:pt x="2780983" y="739135"/>
                  </a:lnTo>
                  <a:lnTo>
                    <a:pt x="2803261" y="778524"/>
                  </a:lnTo>
                  <a:lnTo>
                    <a:pt x="2824368" y="818644"/>
                  </a:lnTo>
                  <a:lnTo>
                    <a:pt x="2844281" y="859471"/>
                  </a:lnTo>
                  <a:lnTo>
                    <a:pt x="2862977" y="900983"/>
                  </a:lnTo>
                  <a:lnTo>
                    <a:pt x="2880433" y="943155"/>
                  </a:lnTo>
                  <a:lnTo>
                    <a:pt x="2896625" y="985966"/>
                  </a:lnTo>
                  <a:lnTo>
                    <a:pt x="2911531" y="1029391"/>
                  </a:lnTo>
                  <a:lnTo>
                    <a:pt x="2925127" y="1073408"/>
                  </a:lnTo>
                  <a:lnTo>
                    <a:pt x="2937391" y="1117993"/>
                  </a:lnTo>
                  <a:lnTo>
                    <a:pt x="2948298" y="1163124"/>
                  </a:lnTo>
                  <a:lnTo>
                    <a:pt x="2957826" y="1208777"/>
                  </a:lnTo>
                  <a:lnTo>
                    <a:pt x="2965952" y="1254929"/>
                  </a:lnTo>
                  <a:lnTo>
                    <a:pt x="2972652" y="1301557"/>
                  </a:lnTo>
                  <a:lnTo>
                    <a:pt x="2977904" y="1348637"/>
                  </a:lnTo>
                  <a:lnTo>
                    <a:pt x="2981684" y="1396147"/>
                  </a:lnTo>
                  <a:lnTo>
                    <a:pt x="2983969" y="1444063"/>
                  </a:lnTo>
                  <a:lnTo>
                    <a:pt x="2984736" y="1492362"/>
                  </a:lnTo>
                  <a:lnTo>
                    <a:pt x="2983969" y="1540662"/>
                  </a:lnTo>
                  <a:lnTo>
                    <a:pt x="2981684" y="1588578"/>
                  </a:lnTo>
                  <a:lnTo>
                    <a:pt x="2977904" y="1636088"/>
                  </a:lnTo>
                  <a:lnTo>
                    <a:pt x="2972652" y="1683168"/>
                  </a:lnTo>
                  <a:lnTo>
                    <a:pt x="2965952" y="1729796"/>
                  </a:lnTo>
                  <a:lnTo>
                    <a:pt x="2957826" y="1775948"/>
                  </a:lnTo>
                  <a:lnTo>
                    <a:pt x="2948298" y="1821601"/>
                  </a:lnTo>
                  <a:lnTo>
                    <a:pt x="2937391" y="1866732"/>
                  </a:lnTo>
                  <a:lnTo>
                    <a:pt x="2925127" y="1911317"/>
                  </a:lnTo>
                  <a:lnTo>
                    <a:pt x="2911531" y="1955334"/>
                  </a:lnTo>
                  <a:lnTo>
                    <a:pt x="2896625" y="1998759"/>
                  </a:lnTo>
                  <a:lnTo>
                    <a:pt x="2880433" y="2041570"/>
                  </a:lnTo>
                  <a:lnTo>
                    <a:pt x="2862977" y="2083742"/>
                  </a:lnTo>
                  <a:lnTo>
                    <a:pt x="2844281" y="2125254"/>
                  </a:lnTo>
                  <a:lnTo>
                    <a:pt x="2824368" y="2166081"/>
                  </a:lnTo>
                  <a:lnTo>
                    <a:pt x="2803261" y="2206200"/>
                  </a:lnTo>
                  <a:lnTo>
                    <a:pt x="2780983" y="2245589"/>
                  </a:lnTo>
                  <a:lnTo>
                    <a:pt x="2757558" y="2284225"/>
                  </a:lnTo>
                  <a:lnTo>
                    <a:pt x="2733009" y="2322083"/>
                  </a:lnTo>
                  <a:lnTo>
                    <a:pt x="2707358" y="2359141"/>
                  </a:lnTo>
                  <a:lnTo>
                    <a:pt x="2680629" y="2395376"/>
                  </a:lnTo>
                  <a:lnTo>
                    <a:pt x="2652846" y="2430765"/>
                  </a:lnTo>
                  <a:lnTo>
                    <a:pt x="2624030" y="2465284"/>
                  </a:lnTo>
                  <a:lnTo>
                    <a:pt x="2594206" y="2498910"/>
                  </a:lnTo>
                  <a:lnTo>
                    <a:pt x="2563397" y="2531620"/>
                  </a:lnTo>
                  <a:lnTo>
                    <a:pt x="2531625" y="2563392"/>
                  </a:lnTo>
                  <a:lnTo>
                    <a:pt x="2498915" y="2594201"/>
                  </a:lnTo>
                  <a:lnTo>
                    <a:pt x="2465288" y="2624024"/>
                  </a:lnTo>
                  <a:lnTo>
                    <a:pt x="2430769" y="2652839"/>
                  </a:lnTo>
                  <a:lnTo>
                    <a:pt x="2395380" y="2680623"/>
                  </a:lnTo>
                  <a:lnTo>
                    <a:pt x="2359145" y="2707351"/>
                  </a:lnTo>
                  <a:lnTo>
                    <a:pt x="2322086" y="2733001"/>
                  </a:lnTo>
                  <a:lnTo>
                    <a:pt x="2284228" y="2757551"/>
                  </a:lnTo>
                  <a:lnTo>
                    <a:pt x="2245592" y="2780976"/>
                  </a:lnTo>
                  <a:lnTo>
                    <a:pt x="2206203" y="2803253"/>
                  </a:lnTo>
                  <a:lnTo>
                    <a:pt x="2166083" y="2824359"/>
                  </a:lnTo>
                  <a:lnTo>
                    <a:pt x="2125256" y="2844272"/>
                  </a:lnTo>
                  <a:lnTo>
                    <a:pt x="2083744" y="2862968"/>
                  </a:lnTo>
                  <a:lnTo>
                    <a:pt x="2041571" y="2880424"/>
                  </a:lnTo>
                  <a:lnTo>
                    <a:pt x="1998760" y="2896616"/>
                  </a:lnTo>
                  <a:lnTo>
                    <a:pt x="1955335" y="2911521"/>
                  </a:lnTo>
                  <a:lnTo>
                    <a:pt x="1911318" y="2925118"/>
                  </a:lnTo>
                  <a:lnTo>
                    <a:pt x="1866732" y="2937381"/>
                  </a:lnTo>
                  <a:lnTo>
                    <a:pt x="1821601" y="2948288"/>
                  </a:lnTo>
                  <a:lnTo>
                    <a:pt x="1775948" y="2957816"/>
                  </a:lnTo>
                  <a:lnTo>
                    <a:pt x="1729796" y="2965942"/>
                  </a:lnTo>
                  <a:lnTo>
                    <a:pt x="1683169" y="2972642"/>
                  </a:lnTo>
                  <a:lnTo>
                    <a:pt x="1636088" y="2977894"/>
                  </a:lnTo>
                  <a:lnTo>
                    <a:pt x="1588578" y="2981674"/>
                  </a:lnTo>
                  <a:lnTo>
                    <a:pt x="1540662" y="2983959"/>
                  </a:lnTo>
                  <a:lnTo>
                    <a:pt x="1492362" y="2984725"/>
                  </a:lnTo>
                  <a:lnTo>
                    <a:pt x="1444064" y="2983959"/>
                  </a:lnTo>
                  <a:lnTo>
                    <a:pt x="1396148" y="2981674"/>
                  </a:lnTo>
                  <a:lnTo>
                    <a:pt x="1348639" y="2977894"/>
                  </a:lnTo>
                  <a:lnTo>
                    <a:pt x="1301559" y="2972642"/>
                  </a:lnTo>
                  <a:lnTo>
                    <a:pt x="1254931" y="2965942"/>
                  </a:lnTo>
                  <a:lnTo>
                    <a:pt x="1208780" y="2957816"/>
                  </a:lnTo>
                  <a:lnTo>
                    <a:pt x="1163127" y="2948288"/>
                  </a:lnTo>
                  <a:lnTo>
                    <a:pt x="1117997" y="2937381"/>
                  </a:lnTo>
                  <a:lnTo>
                    <a:pt x="1073412" y="2925118"/>
                  </a:lnTo>
                  <a:lnTo>
                    <a:pt x="1029395" y="2911521"/>
                  </a:lnTo>
                  <a:lnTo>
                    <a:pt x="985970" y="2896616"/>
                  </a:lnTo>
                  <a:lnTo>
                    <a:pt x="943160" y="2880424"/>
                  </a:lnTo>
                  <a:lnTo>
                    <a:pt x="900987" y="2862968"/>
                  </a:lnTo>
                  <a:lnTo>
                    <a:pt x="859476" y="2844272"/>
                  </a:lnTo>
                  <a:lnTo>
                    <a:pt x="818649" y="2824359"/>
                  </a:lnTo>
                  <a:lnTo>
                    <a:pt x="778529" y="2803253"/>
                  </a:lnTo>
                  <a:lnTo>
                    <a:pt x="739140" y="2780976"/>
                  </a:lnTo>
                  <a:lnTo>
                    <a:pt x="700505" y="2757551"/>
                  </a:lnTo>
                  <a:lnTo>
                    <a:pt x="662646" y="2733001"/>
                  </a:lnTo>
                  <a:lnTo>
                    <a:pt x="625588" y="2707351"/>
                  </a:lnTo>
                  <a:lnTo>
                    <a:pt x="589353" y="2680623"/>
                  </a:lnTo>
                  <a:lnTo>
                    <a:pt x="553964" y="2652839"/>
                  </a:lnTo>
                  <a:lnTo>
                    <a:pt x="519445" y="2624024"/>
                  </a:lnTo>
                  <a:lnTo>
                    <a:pt x="485819" y="2594201"/>
                  </a:lnTo>
                  <a:lnTo>
                    <a:pt x="453109" y="2563392"/>
                  </a:lnTo>
                  <a:lnTo>
                    <a:pt x="421337" y="2531620"/>
                  </a:lnTo>
                  <a:lnTo>
                    <a:pt x="390528" y="2498910"/>
                  </a:lnTo>
                  <a:lnTo>
                    <a:pt x="360704" y="2465284"/>
                  </a:lnTo>
                  <a:lnTo>
                    <a:pt x="331889" y="2430765"/>
                  </a:lnTo>
                  <a:lnTo>
                    <a:pt x="304105" y="2395376"/>
                  </a:lnTo>
                  <a:lnTo>
                    <a:pt x="277377" y="2359141"/>
                  </a:lnTo>
                  <a:lnTo>
                    <a:pt x="251726" y="2322083"/>
                  </a:lnTo>
                  <a:lnTo>
                    <a:pt x="227177" y="2284225"/>
                  </a:lnTo>
                  <a:lnTo>
                    <a:pt x="203752" y="2245589"/>
                  </a:lnTo>
                  <a:lnTo>
                    <a:pt x="181474" y="2206200"/>
                  </a:lnTo>
                  <a:lnTo>
                    <a:pt x="160367" y="2166081"/>
                  </a:lnTo>
                  <a:lnTo>
                    <a:pt x="140454" y="2125254"/>
                  </a:lnTo>
                  <a:lnTo>
                    <a:pt x="121758" y="2083742"/>
                  </a:lnTo>
                  <a:lnTo>
                    <a:pt x="104303" y="2041570"/>
                  </a:lnTo>
                  <a:lnTo>
                    <a:pt x="88110" y="1998759"/>
                  </a:lnTo>
                  <a:lnTo>
                    <a:pt x="73204" y="1955334"/>
                  </a:lnTo>
                  <a:lnTo>
                    <a:pt x="59608" y="1911317"/>
                  </a:lnTo>
                  <a:lnTo>
                    <a:pt x="47345" y="1866732"/>
                  </a:lnTo>
                  <a:lnTo>
                    <a:pt x="36437" y="1821601"/>
                  </a:lnTo>
                  <a:lnTo>
                    <a:pt x="26909" y="1775948"/>
                  </a:lnTo>
                  <a:lnTo>
                    <a:pt x="18783" y="1729796"/>
                  </a:lnTo>
                  <a:lnTo>
                    <a:pt x="12083" y="1683168"/>
                  </a:lnTo>
                  <a:lnTo>
                    <a:pt x="6831" y="1636088"/>
                  </a:lnTo>
                  <a:lnTo>
                    <a:pt x="3051" y="1588578"/>
                  </a:lnTo>
                  <a:lnTo>
                    <a:pt x="766" y="1540662"/>
                  </a:lnTo>
                  <a:lnTo>
                    <a:pt x="0" y="1492362"/>
                  </a:lnTo>
                  <a:close/>
                </a:path>
              </a:pathLst>
            </a:custGeom>
            <a:ln w="10470">
              <a:solidFill>
                <a:srgbClr val="EF7B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1552329" y="431219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894" b="1">
                <a:solidFill>
                  <a:srgbClr val="C55B1A"/>
                </a:solidFill>
                <a:latin typeface="Microsoft YaHei"/>
                <a:cs typeface="Microsoft YaHei"/>
              </a:rPr>
              <a:t>á¾âŠ</a:t>
            </a:r>
            <a:endParaRPr sz="295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169991" y="431219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150">
                <a:solidFill>
                  <a:srgbClr val="FFFFFF"/>
                </a:solidFill>
                <a:latin typeface="Microsoft YaHei"/>
                <a:cs typeface="Microsoft YaHei"/>
              </a:rPr>
              <a:t>.¡</a:t>
            </a:r>
            <a:r>
              <a:rPr dirty="0" sz="2950" spc="1335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dirty="0" sz="2950" spc="1235">
                <a:solidFill>
                  <a:srgbClr val="FFFFFF"/>
                </a:solidFill>
                <a:latin typeface="Microsoft YaHei"/>
                <a:cs typeface="Microsoft YaHei"/>
              </a:rPr>
              <a:t>€</a:t>
            </a:r>
            <a:endParaRPr sz="295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3064" y="431219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625">
                <a:solidFill>
                  <a:srgbClr val="FFFFFF"/>
                </a:solidFill>
                <a:latin typeface="Microsoft YaHei"/>
                <a:cs typeface="Microsoft YaHei"/>
              </a:rPr>
              <a:t>*</a:t>
            </a:r>
            <a:r>
              <a:rPr dirty="0" sz="2950" spc="1520">
                <a:solidFill>
                  <a:srgbClr val="FFFFFF"/>
                </a:solidFill>
                <a:latin typeface="Microsoft YaHei"/>
                <a:cs typeface="Microsoft YaHei"/>
              </a:rPr>
              <a:t>o›</a:t>
            </a:r>
            <a:r>
              <a:rPr dirty="0" sz="2950" spc="1235">
                <a:solidFill>
                  <a:srgbClr val="FFFFFF"/>
                </a:solidFill>
                <a:latin typeface="Microsoft YaHei"/>
                <a:cs typeface="Microsoft YaHei"/>
              </a:rPr>
              <a:t>1</a:t>
            </a:r>
            <a:endParaRPr sz="29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620" y="615553"/>
            <a:ext cx="722312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1770" b="1">
                <a:solidFill>
                  <a:srgbClr val="040000"/>
                </a:solidFill>
                <a:latin typeface="Microsoft YaHei"/>
                <a:cs typeface="Microsoft YaHei"/>
              </a:rPr>
              <a:t>pqÃLã</a:t>
            </a:r>
            <a:r>
              <a:rPr dirty="0" sz="4950" spc="-80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555" b="1">
                <a:solidFill>
                  <a:srgbClr val="040000"/>
                </a:solidFill>
                <a:latin typeface="Microsoft YaHei"/>
                <a:cs typeface="Microsoft YaHei"/>
              </a:rPr>
              <a:t>QQäåäæ</a:t>
            </a:r>
            <a:endParaRPr sz="4950">
              <a:latin typeface="Microsoft YaHei"/>
              <a:cs typeface="Microsoft YaHe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31369" y="2059254"/>
          <a:ext cx="15737205" cy="7773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8330"/>
                <a:gridCol w="12573635"/>
              </a:tblGrid>
              <a:tr h="77623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2600" spc="126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9•</a:t>
                      </a:r>
                      <a:endParaRPr sz="2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2600" spc="107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çB</a:t>
                      </a:r>
                      <a:endParaRPr sz="2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77623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2300" spc="1125">
                          <a:solidFill>
                            <a:srgbClr val="ED7E30"/>
                          </a:solidFill>
                          <a:latin typeface="Microsoft YaHei"/>
                          <a:cs typeface="Microsoft YaHei"/>
                        </a:rPr>
                        <a:t>891Ì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21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2300" spc="16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t2tL@sL3ˆ×L2rÕ456SS5•SLt&amp;ÚîìÖL•$v$LSî×%%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21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7623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2300" spc="944">
                          <a:solidFill>
                            <a:srgbClr val="ED7E30"/>
                          </a:solidFill>
                          <a:latin typeface="Microsoft YaHei"/>
                          <a:cs typeface="Microsoft YaHei"/>
                        </a:rPr>
                        <a:t>E…Å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2300" spc="93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…Å78EÐÄLÐtE€LEÛÜLabÛÜL•ÛÜµPK abÛÜ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7623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2300" spc="1150">
                          <a:solidFill>
                            <a:srgbClr val="ED7E30"/>
                          </a:solidFill>
                          <a:latin typeface="Microsoft YaHei"/>
                          <a:cs typeface="Microsoft YaHei"/>
                        </a:rPr>
                        <a:t>A9:;&lt;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2300" spc="107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{=Š;&lt;_†L,-$‡L&gt;?¡‘L@AL•BL§K~]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7623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2300" spc="1065">
                          <a:solidFill>
                            <a:srgbClr val="ED7E30"/>
                          </a:solidFill>
                          <a:latin typeface="Microsoft YaHei"/>
                          <a:cs typeface="Microsoft YaHei"/>
                        </a:rPr>
                        <a:t>,-…C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2300" spc="98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D~$ÌL,-&gt;?¶…LD~flQ.Ì¶…LD~,-Ý®L,-EF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7623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2300" spc="1345">
                          <a:solidFill>
                            <a:srgbClr val="ED7E30"/>
                          </a:solidFill>
                          <a:latin typeface="Microsoft YaHei"/>
                          <a:cs typeface="Microsoft YaHei"/>
                        </a:rPr>
                        <a:t>,- A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2300" spc="117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,-‚ƒABÑ,-¡¢ AL,-Ý®$‡³I¡LÚs,-ALõ,-EF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7623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2300" spc="1075">
                          <a:solidFill>
                            <a:srgbClr val="ED7E30"/>
                          </a:solidFill>
                          <a:latin typeface="Microsoft YaHei"/>
                          <a:cs typeface="Microsoft YaHei"/>
                        </a:rPr>
                        <a:t>bUu,-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21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2300" spc="994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bUu,-GÛL,-GÛõ,-$‡flQL,-¡¢flQLäv*vÝÞ¨H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21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7623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2300" spc="735">
                          <a:solidFill>
                            <a:srgbClr val="ED7E30"/>
                          </a:solidFill>
                          <a:latin typeface="Microsoft YaHei"/>
                          <a:cs typeface="Microsoft YaHei"/>
                        </a:rPr>
                        <a:t>pq#…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21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2300" spc="101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4I¶…L˜J¾¿ÑsªÝ®LQ¹çÌÑ$‡Lrst#…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21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7623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2300" spc="1065">
                          <a:solidFill>
                            <a:srgbClr val="ED7E30"/>
                          </a:solidFill>
                          <a:latin typeface="Microsoft YaHei"/>
                          <a:cs typeface="Microsoft YaHei"/>
                        </a:rPr>
                        <a:t>U&gt;,-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2300" spc="98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$‡I¡L,-Ý®LU&gt;,-^ƒÑƒ£³²©L$‡KeflQ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776231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2300" spc="1140">
                          <a:solidFill>
                            <a:srgbClr val="ED7E30"/>
                          </a:solidFill>
                          <a:latin typeface="Microsoft YaHei"/>
                          <a:cs typeface="Microsoft YaHei"/>
                        </a:rPr>
                        <a:t>.ÌÛÜ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2300" spc="844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“iÑÅÆflQ,-.Ì§³ØÄ¾¿L²©\]^ƒ”ävçLÉ©¾¿ÅÆ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6419" y="10534986"/>
            <a:ext cx="511175" cy="504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6499" y="10430542"/>
            <a:ext cx="896810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577850" algn="l"/>
                <a:tab pos="578485" algn="l"/>
              </a:tabLst>
            </a:pPr>
            <a:r>
              <a:rPr dirty="0" sz="4100" spc="750">
                <a:solidFill>
                  <a:srgbClr val="040000"/>
                </a:solidFill>
                <a:latin typeface="Microsoft YaHei"/>
                <a:cs typeface="Microsoft YaHei"/>
              </a:rPr>
              <a:t>šÜOMüN”‘=O”‘CNV</a:t>
            </a:r>
            <a:endParaRPr sz="41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74820" y="1533337"/>
            <a:ext cx="2045970" cy="1920239"/>
          </a:xfrm>
          <a:custGeom>
            <a:avLst/>
            <a:gdLst/>
            <a:ahLst/>
            <a:cxnLst/>
            <a:rect l="l" t="t" r="r" b="b"/>
            <a:pathLst>
              <a:path w="2045970" h="1920239">
                <a:moveTo>
                  <a:pt x="1022953" y="0"/>
                </a:moveTo>
                <a:lnTo>
                  <a:pt x="0" y="1920077"/>
                </a:lnTo>
                <a:lnTo>
                  <a:pt x="2045916" y="1920077"/>
                </a:lnTo>
                <a:lnTo>
                  <a:pt x="1022953" y="0"/>
                </a:lnTo>
                <a:close/>
              </a:path>
            </a:pathLst>
          </a:custGeom>
          <a:solidFill>
            <a:srgbClr val="3C66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33774" y="2319375"/>
            <a:ext cx="528320" cy="8597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515" b="1">
                <a:solidFill>
                  <a:srgbClr val="FFFFFF"/>
                </a:solidFill>
                <a:latin typeface="Microsoft YaHei"/>
                <a:cs typeface="Microsoft YaHei"/>
              </a:rPr>
              <a:t>çm</a:t>
            </a:r>
            <a:endParaRPr sz="19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dirty="0" sz="1950" spc="840" b="1">
                <a:solidFill>
                  <a:srgbClr val="FFFFFF"/>
                </a:solidFill>
                <a:latin typeface="Microsoft YaHei"/>
                <a:cs typeface="Microsoft YaHei"/>
              </a:rPr>
              <a:t>èé</a:t>
            </a:r>
            <a:endParaRPr sz="195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50457" y="3445480"/>
            <a:ext cx="3718560" cy="1476375"/>
            <a:chOff x="4150457" y="3445480"/>
            <a:chExt cx="3718560" cy="1476375"/>
          </a:xfrm>
        </p:grpSpPr>
        <p:sp>
          <p:nvSpPr>
            <p:cNvPr id="5" name="object 5"/>
            <p:cNvSpPr/>
            <p:nvPr/>
          </p:nvSpPr>
          <p:spPr>
            <a:xfrm>
              <a:off x="4158395" y="3453416"/>
              <a:ext cx="3702685" cy="1460500"/>
            </a:xfrm>
            <a:custGeom>
              <a:avLst/>
              <a:gdLst/>
              <a:ahLst/>
              <a:cxnLst/>
              <a:rect l="l" t="t" r="r" b="b"/>
              <a:pathLst>
                <a:path w="3702684" h="1460500">
                  <a:moveTo>
                    <a:pt x="2902602" y="0"/>
                  </a:moveTo>
                  <a:lnTo>
                    <a:pt x="799755" y="0"/>
                  </a:lnTo>
                  <a:lnTo>
                    <a:pt x="0" y="1460500"/>
                  </a:lnTo>
                  <a:lnTo>
                    <a:pt x="3702358" y="1460500"/>
                  </a:lnTo>
                  <a:lnTo>
                    <a:pt x="2902602" y="0"/>
                  </a:lnTo>
                  <a:close/>
                </a:path>
              </a:pathLst>
            </a:custGeom>
            <a:solidFill>
              <a:srgbClr val="4B7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58395" y="3453417"/>
              <a:ext cx="3702685" cy="1460500"/>
            </a:xfrm>
            <a:custGeom>
              <a:avLst/>
              <a:gdLst/>
              <a:ahLst/>
              <a:cxnLst/>
              <a:rect l="l" t="t" r="r" b="b"/>
              <a:pathLst>
                <a:path w="3702684" h="1460500">
                  <a:moveTo>
                    <a:pt x="0" y="1460500"/>
                  </a:moveTo>
                  <a:lnTo>
                    <a:pt x="799755" y="0"/>
                  </a:lnTo>
                  <a:lnTo>
                    <a:pt x="2902602" y="0"/>
                  </a:lnTo>
                  <a:lnTo>
                    <a:pt x="3702358" y="1460500"/>
                  </a:lnTo>
                  <a:lnTo>
                    <a:pt x="0" y="1460500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326736" y="3946970"/>
            <a:ext cx="136588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00" b="1">
                <a:solidFill>
                  <a:srgbClr val="FFFFFF"/>
                </a:solidFill>
                <a:latin typeface="Microsoft YaHei"/>
                <a:cs typeface="Microsoft YaHei"/>
              </a:rPr>
              <a:t>ê,ëì</a:t>
            </a:r>
            <a:endParaRPr sz="26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97777" y="4905981"/>
            <a:ext cx="5224145" cy="1390650"/>
            <a:chOff x="3397777" y="4905981"/>
            <a:chExt cx="5224145" cy="1390650"/>
          </a:xfrm>
        </p:grpSpPr>
        <p:sp>
          <p:nvSpPr>
            <p:cNvPr id="9" name="object 9"/>
            <p:cNvSpPr/>
            <p:nvPr/>
          </p:nvSpPr>
          <p:spPr>
            <a:xfrm>
              <a:off x="3405714" y="4913918"/>
              <a:ext cx="5208270" cy="1374775"/>
            </a:xfrm>
            <a:custGeom>
              <a:avLst/>
              <a:gdLst/>
              <a:ahLst/>
              <a:cxnLst/>
              <a:rect l="l" t="t" r="r" b="b"/>
              <a:pathLst>
                <a:path w="5208270" h="1374775">
                  <a:moveTo>
                    <a:pt x="4455037" y="0"/>
                  </a:moveTo>
                  <a:lnTo>
                    <a:pt x="752678" y="0"/>
                  </a:lnTo>
                  <a:lnTo>
                    <a:pt x="0" y="1374523"/>
                  </a:lnTo>
                  <a:lnTo>
                    <a:pt x="5207715" y="1374523"/>
                  </a:lnTo>
                  <a:lnTo>
                    <a:pt x="4455037" y="0"/>
                  </a:lnTo>
                  <a:close/>
                </a:path>
              </a:pathLst>
            </a:custGeom>
            <a:solidFill>
              <a:srgbClr val="6081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05714" y="4913918"/>
              <a:ext cx="5208270" cy="1374775"/>
            </a:xfrm>
            <a:custGeom>
              <a:avLst/>
              <a:gdLst/>
              <a:ahLst/>
              <a:cxnLst/>
              <a:rect l="l" t="t" r="r" b="b"/>
              <a:pathLst>
                <a:path w="5208270" h="1374775">
                  <a:moveTo>
                    <a:pt x="0" y="1374523"/>
                  </a:moveTo>
                  <a:lnTo>
                    <a:pt x="752678" y="0"/>
                  </a:lnTo>
                  <a:lnTo>
                    <a:pt x="4455037" y="0"/>
                  </a:lnTo>
                  <a:lnTo>
                    <a:pt x="5207715" y="1374523"/>
                  </a:lnTo>
                  <a:lnTo>
                    <a:pt x="0" y="1374523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503960" y="5364309"/>
            <a:ext cx="301180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245" b="1">
                <a:solidFill>
                  <a:srgbClr val="ED7E30"/>
                </a:solidFill>
                <a:latin typeface="Microsoft YaHei"/>
                <a:cs typeface="Microsoft YaHei"/>
              </a:rPr>
              <a:t>íîïð¯ñmòó</a:t>
            </a:r>
            <a:endParaRPr sz="2600">
              <a:latin typeface="Microsoft YaHei"/>
              <a:cs typeface="Microsoft YaHe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45096" y="6280505"/>
            <a:ext cx="6729095" cy="1390650"/>
            <a:chOff x="2645096" y="6280505"/>
            <a:chExt cx="6729095" cy="1390650"/>
          </a:xfrm>
        </p:grpSpPr>
        <p:sp>
          <p:nvSpPr>
            <p:cNvPr id="13" name="object 13"/>
            <p:cNvSpPr/>
            <p:nvPr/>
          </p:nvSpPr>
          <p:spPr>
            <a:xfrm>
              <a:off x="2653034" y="6288443"/>
              <a:ext cx="6713220" cy="1374775"/>
            </a:xfrm>
            <a:custGeom>
              <a:avLst/>
              <a:gdLst/>
              <a:ahLst/>
              <a:cxnLst/>
              <a:rect l="l" t="t" r="r" b="b"/>
              <a:pathLst>
                <a:path w="6713220" h="1374775">
                  <a:moveTo>
                    <a:pt x="5960404" y="0"/>
                  </a:moveTo>
                  <a:lnTo>
                    <a:pt x="752678" y="0"/>
                  </a:lnTo>
                  <a:lnTo>
                    <a:pt x="0" y="1374523"/>
                  </a:lnTo>
                  <a:lnTo>
                    <a:pt x="6713073" y="1374523"/>
                  </a:lnTo>
                  <a:lnTo>
                    <a:pt x="5960404" y="0"/>
                  </a:lnTo>
                  <a:close/>
                </a:path>
              </a:pathLst>
            </a:custGeom>
            <a:solidFill>
              <a:srgbClr val="758F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53034" y="6288443"/>
              <a:ext cx="6713220" cy="1374775"/>
            </a:xfrm>
            <a:custGeom>
              <a:avLst/>
              <a:gdLst/>
              <a:ahLst/>
              <a:cxnLst/>
              <a:rect l="l" t="t" r="r" b="b"/>
              <a:pathLst>
                <a:path w="6713220" h="1374775">
                  <a:moveTo>
                    <a:pt x="0" y="1374523"/>
                  </a:moveTo>
                  <a:lnTo>
                    <a:pt x="752678" y="0"/>
                  </a:lnTo>
                  <a:lnTo>
                    <a:pt x="5960404" y="0"/>
                  </a:lnTo>
                  <a:lnTo>
                    <a:pt x="6713073" y="1374523"/>
                  </a:lnTo>
                  <a:lnTo>
                    <a:pt x="0" y="1374523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503960" y="6738926"/>
            <a:ext cx="301180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985" b="1">
                <a:solidFill>
                  <a:srgbClr val="FFFFFF"/>
                </a:solidFill>
                <a:latin typeface="Microsoft YaHei"/>
                <a:cs typeface="Microsoft YaHei"/>
              </a:rPr>
              <a:t>tôõö¯©÷ø9</a:t>
            </a:r>
            <a:endParaRPr sz="260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92417" y="7655030"/>
            <a:ext cx="8234680" cy="1390650"/>
            <a:chOff x="1892417" y="7655030"/>
            <a:chExt cx="8234680" cy="1390650"/>
          </a:xfrm>
        </p:grpSpPr>
        <p:sp>
          <p:nvSpPr>
            <p:cNvPr id="17" name="object 17"/>
            <p:cNvSpPr/>
            <p:nvPr/>
          </p:nvSpPr>
          <p:spPr>
            <a:xfrm>
              <a:off x="1900354" y="7662967"/>
              <a:ext cx="8218805" cy="1374775"/>
            </a:xfrm>
            <a:custGeom>
              <a:avLst/>
              <a:gdLst/>
              <a:ahLst/>
              <a:cxnLst/>
              <a:rect l="l" t="t" r="r" b="b"/>
              <a:pathLst>
                <a:path w="8218805" h="1374775">
                  <a:moveTo>
                    <a:pt x="7465762" y="0"/>
                  </a:moveTo>
                  <a:lnTo>
                    <a:pt x="752678" y="0"/>
                  </a:lnTo>
                  <a:lnTo>
                    <a:pt x="0" y="1374523"/>
                  </a:lnTo>
                  <a:lnTo>
                    <a:pt x="8218440" y="1374523"/>
                  </a:lnTo>
                  <a:lnTo>
                    <a:pt x="7465762" y="0"/>
                  </a:lnTo>
                  <a:close/>
                </a:path>
              </a:pathLst>
            </a:custGeom>
            <a:solidFill>
              <a:srgbClr val="889E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00354" y="7662967"/>
              <a:ext cx="8218805" cy="1374775"/>
            </a:xfrm>
            <a:custGeom>
              <a:avLst/>
              <a:gdLst/>
              <a:ahLst/>
              <a:cxnLst/>
              <a:rect l="l" t="t" r="r" b="b"/>
              <a:pathLst>
                <a:path w="8218805" h="1374775">
                  <a:moveTo>
                    <a:pt x="0" y="1374523"/>
                  </a:moveTo>
                  <a:lnTo>
                    <a:pt x="752678" y="0"/>
                  </a:lnTo>
                  <a:lnTo>
                    <a:pt x="7465762" y="0"/>
                  </a:lnTo>
                  <a:lnTo>
                    <a:pt x="8218440" y="1374523"/>
                  </a:lnTo>
                  <a:lnTo>
                    <a:pt x="0" y="1374523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503960" y="8113545"/>
            <a:ext cx="301180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969" b="1">
                <a:solidFill>
                  <a:srgbClr val="FFFFFF"/>
                </a:solidFill>
                <a:latin typeface="Microsoft YaHei"/>
                <a:cs typeface="Microsoft YaHei"/>
              </a:rPr>
              <a:t>8ùúû</a:t>
            </a:r>
            <a:r>
              <a:rPr dirty="0" sz="2600" spc="1750" b="1">
                <a:solidFill>
                  <a:srgbClr val="FFFFFF"/>
                </a:solidFill>
                <a:latin typeface="Microsoft YaHei"/>
                <a:cs typeface="Microsoft YaHei"/>
              </a:rPr>
              <a:t>¯</a:t>
            </a:r>
            <a:r>
              <a:rPr dirty="0" sz="2600" spc="1019" b="1">
                <a:solidFill>
                  <a:srgbClr val="FFFFFF"/>
                </a:solidFill>
                <a:latin typeface="Microsoft YaHei"/>
                <a:cs typeface="Microsoft YaHei"/>
              </a:rPr>
              <a:t>üŠýþ</a:t>
            </a:r>
            <a:endParaRPr sz="2600">
              <a:latin typeface="Microsoft YaHei"/>
              <a:cs typeface="Microsoft YaHe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39737" y="9029555"/>
            <a:ext cx="9740265" cy="1390650"/>
            <a:chOff x="1139737" y="9029555"/>
            <a:chExt cx="9740265" cy="1390650"/>
          </a:xfrm>
        </p:grpSpPr>
        <p:sp>
          <p:nvSpPr>
            <p:cNvPr id="21" name="object 21"/>
            <p:cNvSpPr/>
            <p:nvPr/>
          </p:nvSpPr>
          <p:spPr>
            <a:xfrm>
              <a:off x="1147675" y="9037493"/>
              <a:ext cx="9724390" cy="1374775"/>
            </a:xfrm>
            <a:custGeom>
              <a:avLst/>
              <a:gdLst/>
              <a:ahLst/>
              <a:cxnLst/>
              <a:rect l="l" t="t" r="r" b="b"/>
              <a:pathLst>
                <a:path w="9724390" h="1374775">
                  <a:moveTo>
                    <a:pt x="8971129" y="0"/>
                  </a:moveTo>
                  <a:lnTo>
                    <a:pt x="752668" y="0"/>
                  </a:lnTo>
                  <a:lnTo>
                    <a:pt x="0" y="1374523"/>
                  </a:lnTo>
                  <a:lnTo>
                    <a:pt x="9723798" y="1374523"/>
                  </a:lnTo>
                  <a:lnTo>
                    <a:pt x="8971129" y="0"/>
                  </a:lnTo>
                  <a:close/>
                </a:path>
              </a:pathLst>
            </a:custGeom>
            <a:solidFill>
              <a:srgbClr val="9EAD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47675" y="9037493"/>
              <a:ext cx="9724390" cy="1374775"/>
            </a:xfrm>
            <a:custGeom>
              <a:avLst/>
              <a:gdLst/>
              <a:ahLst/>
              <a:cxnLst/>
              <a:rect l="l" t="t" r="r" b="b"/>
              <a:pathLst>
                <a:path w="9724390" h="1374775">
                  <a:moveTo>
                    <a:pt x="0" y="1374523"/>
                  </a:moveTo>
                  <a:lnTo>
                    <a:pt x="752668" y="0"/>
                  </a:lnTo>
                  <a:lnTo>
                    <a:pt x="8971129" y="0"/>
                  </a:lnTo>
                  <a:lnTo>
                    <a:pt x="9723798" y="1374523"/>
                  </a:lnTo>
                  <a:lnTo>
                    <a:pt x="0" y="1374523"/>
                  </a:lnTo>
                  <a:close/>
                </a:path>
              </a:pathLst>
            </a:custGeom>
            <a:ln w="157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503960" y="9488162"/>
            <a:ext cx="301180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345" b="1">
                <a:solidFill>
                  <a:srgbClr val="FFFFFF"/>
                </a:solidFill>
                <a:latin typeface="Microsoft YaHei"/>
                <a:cs typeface="Microsoft YaHei"/>
              </a:rPr>
              <a:t>ÿ(!"¯#L¹B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615772" y="9642474"/>
            <a:ext cx="6502400" cy="431800"/>
          </a:xfrm>
          <a:prstGeom prst="rect">
            <a:avLst/>
          </a:prstGeom>
          <a:ln w="7853">
            <a:solidFill>
              <a:srgbClr val="4572B8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612140">
              <a:lnSpc>
                <a:spcPct val="100000"/>
              </a:lnSpc>
              <a:spcBef>
                <a:spcPts val="229"/>
              </a:spcBef>
            </a:pPr>
            <a:r>
              <a:rPr dirty="0" sz="2300" spc="1005">
                <a:solidFill>
                  <a:srgbClr val="040000"/>
                </a:solidFill>
                <a:latin typeface="Microsoft YaHei"/>
                <a:cs typeface="Microsoft YaHei"/>
              </a:rPr>
              <a:t>QxLRx¦L”STO³íîæE?ƒ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15772" y="8095370"/>
            <a:ext cx="6502400" cy="786765"/>
          </a:xfrm>
          <a:prstGeom prst="rect">
            <a:avLst/>
          </a:prstGeom>
          <a:ln w="7853">
            <a:solidFill>
              <a:srgbClr val="4572B8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611505" marR="604520" indent="697230">
              <a:lnSpc>
                <a:spcPct val="101800"/>
              </a:lnSpc>
              <a:spcBef>
                <a:spcPts val="175"/>
              </a:spcBef>
            </a:pPr>
            <a:r>
              <a:rPr dirty="0" sz="2300" spc="310">
                <a:solidFill>
                  <a:srgbClr val="040000"/>
                </a:solidFill>
                <a:latin typeface="Microsoft YaHei"/>
                <a:cs typeface="Microsoft YaHei"/>
              </a:rPr>
              <a:t>V=$?¤ùŠÀÁž×$U%iÖ× </a:t>
            </a:r>
            <a:r>
              <a:rPr dirty="0" sz="2300" spc="31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2300" spc="980">
                <a:solidFill>
                  <a:srgbClr val="040000"/>
                </a:solidFill>
                <a:latin typeface="Microsoft YaHei"/>
                <a:cs typeface="Microsoft YaHei"/>
              </a:rPr>
              <a:t>S</a:t>
            </a:r>
            <a:r>
              <a:rPr dirty="0" sz="2300" spc="1065">
                <a:solidFill>
                  <a:srgbClr val="040000"/>
                </a:solidFill>
                <a:latin typeface="Microsoft YaHei"/>
                <a:cs typeface="Microsoft YaHei"/>
              </a:rPr>
              <a:t>¥z</a:t>
            </a:r>
            <a:r>
              <a:rPr dirty="0" sz="2300" spc="890">
                <a:solidFill>
                  <a:srgbClr val="040000"/>
                </a:solidFill>
                <a:latin typeface="Microsoft YaHei"/>
                <a:cs typeface="Microsoft YaHei"/>
              </a:rPr>
              <a:t>ù</a:t>
            </a:r>
            <a:r>
              <a:rPr dirty="0" sz="2300" spc="1035">
                <a:solidFill>
                  <a:srgbClr val="040000"/>
                </a:solidFill>
                <a:latin typeface="Microsoft YaHei"/>
                <a:cs typeface="Microsoft YaHei"/>
              </a:rPr>
              <a:t>á</a:t>
            </a:r>
            <a:r>
              <a:rPr dirty="0" sz="2300" spc="990">
                <a:solidFill>
                  <a:srgbClr val="040000"/>
                </a:solidFill>
                <a:latin typeface="Microsoft YaHei"/>
                <a:cs typeface="Microsoft YaHei"/>
              </a:rPr>
              <a:t>T</a:t>
            </a:r>
            <a:r>
              <a:rPr dirty="0" sz="2300" spc="430">
                <a:solidFill>
                  <a:srgbClr val="040000"/>
                </a:solidFill>
                <a:latin typeface="Microsoft YaHei"/>
                <a:cs typeface="Microsoft YaHei"/>
              </a:rPr>
              <a:t>O</a:t>
            </a:r>
            <a:r>
              <a:rPr dirty="0" sz="2300" spc="1075">
                <a:solidFill>
                  <a:srgbClr val="040000"/>
                </a:solidFill>
                <a:latin typeface="Microsoft YaHei"/>
                <a:cs typeface="Microsoft YaHei"/>
              </a:rPr>
              <a:t>$?</a:t>
            </a:r>
            <a:r>
              <a:rPr dirty="0" sz="2300" spc="580">
                <a:solidFill>
                  <a:srgbClr val="040000"/>
                </a:solidFill>
                <a:latin typeface="Microsoft YaHei"/>
                <a:cs typeface="Microsoft YaHei"/>
              </a:rPr>
              <a:t>Üx”</a:t>
            </a:r>
            <a:r>
              <a:rPr dirty="0" sz="2300" spc="890">
                <a:solidFill>
                  <a:srgbClr val="040000"/>
                </a:solidFill>
                <a:latin typeface="Microsoft YaHei"/>
                <a:cs typeface="Microsoft YaHei"/>
              </a:rPr>
              <a:t>ù</a:t>
            </a:r>
            <a:r>
              <a:rPr dirty="0" sz="2300" spc="935">
                <a:solidFill>
                  <a:srgbClr val="040000"/>
                </a:solidFill>
                <a:latin typeface="Microsoft YaHei"/>
                <a:cs typeface="Microsoft YaHei"/>
              </a:rPr>
              <a:t>s=¥</a:t>
            </a:r>
            <a:r>
              <a:rPr dirty="0" sz="2300" spc="690">
                <a:solidFill>
                  <a:srgbClr val="040000"/>
                </a:solidFill>
                <a:latin typeface="Microsoft YaHei"/>
                <a:cs typeface="Microsoft YaHei"/>
              </a:rPr>
              <a:t>Â</a:t>
            </a:r>
            <a:r>
              <a:rPr dirty="0" sz="2300" spc="430">
                <a:solidFill>
                  <a:srgbClr val="040000"/>
                </a:solidFill>
                <a:latin typeface="Microsoft YaHei"/>
                <a:cs typeface="Microsoft YaHei"/>
              </a:rPr>
              <a:t>Ò</a:t>
            </a:r>
            <a:endParaRPr sz="2300">
              <a:latin typeface="Microsoft YaHei"/>
              <a:cs typeface="Microsoft YaHe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4170" y="6986217"/>
            <a:ext cx="273049" cy="26987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1615772" y="6538098"/>
            <a:ext cx="6502400" cy="786765"/>
          </a:xfrm>
          <a:prstGeom prst="rect">
            <a:avLst/>
          </a:prstGeom>
          <a:ln w="7853">
            <a:solidFill>
              <a:srgbClr val="4572B8"/>
            </a:solidFill>
          </a:ln>
        </p:spPr>
        <p:txBody>
          <a:bodyPr wrap="square" lIns="0" tIns="279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9"/>
              </a:spcBef>
            </a:pPr>
            <a:r>
              <a:rPr dirty="0" sz="2300" spc="325">
                <a:solidFill>
                  <a:srgbClr val="040000"/>
                </a:solidFill>
                <a:latin typeface="Microsoft YaHei"/>
                <a:cs typeface="Microsoft YaHei"/>
              </a:rPr>
              <a:t>SV0UsÖ×ÙìÖ×Š.”¼½WXÅ</a:t>
            </a:r>
            <a:endParaRPr sz="23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  <a:tabLst>
                <a:tab pos="3658870" algn="l"/>
              </a:tabLst>
            </a:pPr>
            <a:r>
              <a:rPr dirty="0" sz="2300" spc="885">
                <a:solidFill>
                  <a:srgbClr val="040000"/>
                </a:solidFill>
                <a:latin typeface="Microsoft YaHei"/>
                <a:cs typeface="Microsoft YaHei"/>
              </a:rPr>
              <a:t>YZYZ[ ˆW\]Wø	</a:t>
            </a:r>
            <a:r>
              <a:rPr dirty="0" sz="2300" spc="875">
                <a:solidFill>
                  <a:srgbClr val="040000"/>
                </a:solidFill>
                <a:latin typeface="Microsoft YaHei"/>
                <a:cs typeface="Microsoft YaHei"/>
              </a:rPr>
              <a:t>W)_´U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15772" y="5038878"/>
            <a:ext cx="6502400" cy="786765"/>
          </a:xfrm>
          <a:prstGeom prst="rect">
            <a:avLst/>
          </a:prstGeom>
          <a:ln w="7853">
            <a:solidFill>
              <a:srgbClr val="4572B8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marL="1051560" marR="1043940" indent="879475">
              <a:lnSpc>
                <a:spcPct val="101099"/>
              </a:lnSpc>
              <a:spcBef>
                <a:spcPts val="200"/>
              </a:spcBef>
            </a:pPr>
            <a:r>
              <a:rPr dirty="0" sz="2300" spc="994">
                <a:solidFill>
                  <a:srgbClr val="040000"/>
                </a:solidFill>
                <a:latin typeface="Microsoft YaHei"/>
                <a:cs typeface="Microsoft YaHei"/>
              </a:rPr>
              <a:t>+²`U”\è\a </a:t>
            </a:r>
            <a:r>
              <a:rPr dirty="0" sz="2300" spc="1000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2300" spc="969">
                <a:solidFill>
                  <a:srgbClr val="040000"/>
                </a:solidFill>
                <a:latin typeface="Microsoft YaHei"/>
                <a:cs typeface="Microsoft YaHei"/>
              </a:rPr>
              <a:t>S8</a:t>
            </a:r>
            <a:r>
              <a:rPr dirty="0" sz="2300" spc="1040">
                <a:solidFill>
                  <a:srgbClr val="040000"/>
                </a:solidFill>
                <a:latin typeface="Microsoft YaHei"/>
                <a:cs typeface="Microsoft YaHei"/>
              </a:rPr>
              <a:t>L¥</a:t>
            </a:r>
            <a:r>
              <a:rPr dirty="0" sz="2300" spc="955">
                <a:solidFill>
                  <a:srgbClr val="040000"/>
                </a:solidFill>
                <a:latin typeface="Microsoft YaHei"/>
                <a:cs typeface="Microsoft YaHei"/>
              </a:rPr>
              <a:t>8</a:t>
            </a:r>
            <a:r>
              <a:rPr dirty="0" sz="2300" spc="1125">
                <a:solidFill>
                  <a:srgbClr val="040000"/>
                </a:solidFill>
                <a:latin typeface="Microsoft YaHei"/>
                <a:cs typeface="Microsoft YaHei"/>
              </a:rPr>
              <a:t>L</a:t>
            </a:r>
            <a:r>
              <a:rPr dirty="0" sz="2300" spc="1215">
                <a:solidFill>
                  <a:srgbClr val="040000"/>
                </a:solidFill>
                <a:latin typeface="Microsoft YaHei"/>
                <a:cs typeface="Microsoft YaHei"/>
              </a:rPr>
              <a:t>S˜</a:t>
            </a:r>
            <a:r>
              <a:rPr dirty="0" sz="2300" spc="1185">
                <a:solidFill>
                  <a:srgbClr val="040000"/>
                </a:solidFill>
                <a:latin typeface="Microsoft YaHei"/>
                <a:cs typeface="Microsoft YaHei"/>
              </a:rPr>
              <a:t>§</a:t>
            </a:r>
            <a:r>
              <a:rPr dirty="0" sz="2300" spc="1385">
                <a:solidFill>
                  <a:srgbClr val="040000"/>
                </a:solidFill>
                <a:latin typeface="Microsoft YaHei"/>
                <a:cs typeface="Microsoft YaHei"/>
              </a:rPr>
              <a:t>³</a:t>
            </a:r>
            <a:r>
              <a:rPr dirty="0" sz="2300" spc="994">
                <a:solidFill>
                  <a:srgbClr val="040000"/>
                </a:solidFill>
                <a:latin typeface="Microsoft YaHei"/>
                <a:cs typeface="Microsoft YaHei"/>
              </a:rPr>
              <a:t>bc</a:t>
            </a:r>
            <a:r>
              <a:rPr dirty="0" sz="2300" spc="434">
                <a:solidFill>
                  <a:srgbClr val="040000"/>
                </a:solidFill>
                <a:latin typeface="Microsoft YaHei"/>
                <a:cs typeface="Microsoft YaHei"/>
              </a:rPr>
              <a:t>Ñ</a:t>
            </a:r>
            <a:r>
              <a:rPr dirty="0" sz="2300" spc="890">
                <a:solidFill>
                  <a:srgbClr val="040000"/>
                </a:solidFill>
                <a:latin typeface="Microsoft YaHei"/>
                <a:cs typeface="Microsoft YaHei"/>
              </a:rPr>
              <a:t>ù</a:t>
            </a:r>
            <a:r>
              <a:rPr dirty="0" sz="2300" spc="770">
                <a:solidFill>
                  <a:srgbClr val="040000"/>
                </a:solidFill>
                <a:latin typeface="Microsoft YaHei"/>
                <a:cs typeface="Microsoft YaHei"/>
              </a:rPr>
              <a:t>C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615772" y="3519779"/>
            <a:ext cx="6502400" cy="786765"/>
          </a:xfrm>
          <a:prstGeom prst="rect">
            <a:avLst/>
          </a:prstGeom>
          <a:ln w="7853">
            <a:solidFill>
              <a:srgbClr val="4572B8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1491615" marR="604520" indent="-880110">
              <a:lnSpc>
                <a:spcPct val="101800"/>
              </a:lnSpc>
              <a:spcBef>
                <a:spcPts val="170"/>
              </a:spcBef>
            </a:pPr>
            <a:r>
              <a:rPr dirty="0" sz="2300" spc="950">
                <a:solidFill>
                  <a:srgbClr val="040000"/>
                </a:solidFill>
                <a:latin typeface="Microsoft YaHei"/>
                <a:cs typeface="Microsoft YaHei"/>
              </a:rPr>
              <a:t>deST</a:t>
            </a:r>
            <a:r>
              <a:rPr dirty="0" sz="2300" spc="430">
                <a:solidFill>
                  <a:srgbClr val="040000"/>
                </a:solidFill>
                <a:latin typeface="Microsoft YaHei"/>
                <a:cs typeface="Microsoft YaHei"/>
              </a:rPr>
              <a:t>O</a:t>
            </a:r>
            <a:r>
              <a:rPr dirty="0" sz="2300" spc="1000">
                <a:solidFill>
                  <a:srgbClr val="040000"/>
                </a:solidFill>
                <a:latin typeface="Microsoft YaHei"/>
                <a:cs typeface="Microsoft YaHei"/>
              </a:rPr>
              <a:t>ê</a:t>
            </a:r>
            <a:r>
              <a:rPr dirty="0" sz="2300" spc="1585">
                <a:solidFill>
                  <a:srgbClr val="040000"/>
                </a:solidFill>
                <a:latin typeface="Microsoft YaHei"/>
                <a:cs typeface="Microsoft YaHei"/>
              </a:rPr>
              <a:t>!</a:t>
            </a:r>
            <a:r>
              <a:rPr dirty="0" sz="2300" spc="1055">
                <a:solidFill>
                  <a:srgbClr val="040000"/>
                </a:solidFill>
                <a:latin typeface="Microsoft YaHei"/>
                <a:cs typeface="Microsoft YaHei"/>
              </a:rPr>
              <a:t>þ_</a:t>
            </a:r>
            <a:r>
              <a:rPr dirty="0" sz="2300" spc="1375">
                <a:solidFill>
                  <a:srgbClr val="040000"/>
                </a:solidFill>
                <a:latin typeface="Microsoft YaHei"/>
                <a:cs typeface="Microsoft YaHei"/>
              </a:rPr>
              <a:t>†³</a:t>
            </a:r>
            <a:r>
              <a:rPr dirty="0" sz="2300" spc="765">
                <a:solidFill>
                  <a:srgbClr val="040000"/>
                </a:solidFill>
                <a:latin typeface="Microsoft YaHei"/>
                <a:cs typeface="Microsoft YaHei"/>
              </a:rPr>
              <a:t>Aò</a:t>
            </a:r>
            <a:r>
              <a:rPr dirty="0" sz="2300" spc="1510">
                <a:solidFill>
                  <a:srgbClr val="040000"/>
                </a:solidFill>
                <a:latin typeface="Microsoft YaHei"/>
                <a:cs typeface="Microsoft YaHei"/>
              </a:rPr>
              <a:t>f</a:t>
            </a:r>
            <a:r>
              <a:rPr dirty="0" sz="2300" spc="1515">
                <a:solidFill>
                  <a:srgbClr val="040000"/>
                </a:solidFill>
                <a:latin typeface="Microsoft YaHei"/>
                <a:cs typeface="Microsoft YaHei"/>
              </a:rPr>
              <a:t>›</a:t>
            </a:r>
            <a:r>
              <a:rPr dirty="0" sz="2300" spc="600">
                <a:solidFill>
                  <a:srgbClr val="040000"/>
                </a:solidFill>
                <a:latin typeface="Microsoft YaHei"/>
                <a:cs typeface="Microsoft YaHei"/>
              </a:rPr>
              <a:t>+</a:t>
            </a:r>
            <a:r>
              <a:rPr dirty="0" sz="2300" spc="1750">
                <a:solidFill>
                  <a:srgbClr val="040000"/>
                </a:solidFill>
                <a:latin typeface="Microsoft YaHei"/>
                <a:cs typeface="Microsoft YaHei"/>
              </a:rPr>
              <a:t>:</a:t>
            </a:r>
            <a:r>
              <a:rPr dirty="0" sz="2300" spc="865">
                <a:solidFill>
                  <a:srgbClr val="040000"/>
                </a:solidFill>
                <a:latin typeface="Microsoft YaHei"/>
                <a:cs typeface="Microsoft YaHei"/>
              </a:rPr>
              <a:t>z  </a:t>
            </a:r>
            <a:r>
              <a:rPr dirty="0" sz="2300" spc="860">
                <a:solidFill>
                  <a:srgbClr val="040000"/>
                </a:solidFill>
                <a:latin typeface="Microsoft YaHei"/>
                <a:cs typeface="Microsoft YaHei"/>
              </a:rPr>
              <a:t>QÂÑ_ugh³iÄÂÒ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615772" y="2244998"/>
            <a:ext cx="6502400" cy="431800"/>
          </a:xfrm>
          <a:prstGeom prst="rect">
            <a:avLst/>
          </a:prstGeom>
          <a:ln w="7853">
            <a:solidFill>
              <a:srgbClr val="4572B8"/>
            </a:solidFill>
          </a:ln>
        </p:spPr>
        <p:txBody>
          <a:bodyPr wrap="square" lIns="0" tIns="285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 sz="2300" spc="855">
                <a:solidFill>
                  <a:srgbClr val="040000"/>
                </a:solidFill>
                <a:latin typeface="Microsoft YaHei"/>
                <a:cs typeface="Microsoft YaHei"/>
              </a:rPr>
              <a:t>jkl&gt;´mÑn*”o'p¼½</a:t>
            </a:r>
            <a:endParaRPr sz="2300">
              <a:latin typeface="Microsoft YaHei"/>
              <a:cs typeface="Microsoft YaHe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8563414" y="1996576"/>
            <a:ext cx="356235" cy="8353425"/>
            <a:chOff x="18563414" y="1996576"/>
            <a:chExt cx="356235" cy="8353425"/>
          </a:xfrm>
        </p:grpSpPr>
        <p:sp>
          <p:nvSpPr>
            <p:cNvPr id="32" name="object 32"/>
            <p:cNvSpPr/>
            <p:nvPr/>
          </p:nvSpPr>
          <p:spPr>
            <a:xfrm>
              <a:off x="18568649" y="2001812"/>
              <a:ext cx="346075" cy="8343265"/>
            </a:xfrm>
            <a:custGeom>
              <a:avLst/>
              <a:gdLst/>
              <a:ahLst/>
              <a:cxnLst/>
              <a:rect l="l" t="t" r="r" b="b"/>
              <a:pathLst>
                <a:path w="346075" h="8343265">
                  <a:moveTo>
                    <a:pt x="172874" y="0"/>
                  </a:moveTo>
                  <a:lnTo>
                    <a:pt x="0" y="1051695"/>
                  </a:lnTo>
                  <a:lnTo>
                    <a:pt x="86437" y="1051695"/>
                  </a:lnTo>
                  <a:lnTo>
                    <a:pt x="86437" y="8342887"/>
                  </a:lnTo>
                  <a:lnTo>
                    <a:pt x="259311" y="8342887"/>
                  </a:lnTo>
                  <a:lnTo>
                    <a:pt x="259311" y="1051695"/>
                  </a:lnTo>
                  <a:lnTo>
                    <a:pt x="345748" y="1051695"/>
                  </a:lnTo>
                  <a:lnTo>
                    <a:pt x="172874" y="0"/>
                  </a:lnTo>
                  <a:close/>
                </a:path>
              </a:pathLst>
            </a:custGeom>
            <a:solidFill>
              <a:srgbClr val="ADB9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568649" y="2001812"/>
              <a:ext cx="346075" cy="8343265"/>
            </a:xfrm>
            <a:custGeom>
              <a:avLst/>
              <a:gdLst/>
              <a:ahLst/>
              <a:cxnLst/>
              <a:rect l="l" t="t" r="r" b="b"/>
              <a:pathLst>
                <a:path w="346075" h="8343265">
                  <a:moveTo>
                    <a:pt x="0" y="1051695"/>
                  </a:moveTo>
                  <a:lnTo>
                    <a:pt x="172874" y="0"/>
                  </a:lnTo>
                  <a:lnTo>
                    <a:pt x="345748" y="1051695"/>
                  </a:lnTo>
                  <a:lnTo>
                    <a:pt x="259311" y="1051695"/>
                  </a:lnTo>
                  <a:lnTo>
                    <a:pt x="259311" y="8342887"/>
                  </a:lnTo>
                  <a:lnTo>
                    <a:pt x="86437" y="8342887"/>
                  </a:lnTo>
                  <a:lnTo>
                    <a:pt x="86437" y="1051695"/>
                  </a:lnTo>
                  <a:lnTo>
                    <a:pt x="0" y="1051695"/>
                  </a:lnTo>
                  <a:close/>
                </a:path>
              </a:pathLst>
            </a:custGeom>
            <a:ln w="10470">
              <a:solidFill>
                <a:srgbClr val="2D51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3486529" y="2542812"/>
            <a:ext cx="14930119" cy="7402830"/>
            <a:chOff x="3486529" y="2542812"/>
            <a:chExt cx="14930119" cy="7402830"/>
          </a:xfrm>
        </p:grpSpPr>
        <p:sp>
          <p:nvSpPr>
            <p:cNvPr id="35" name="object 35"/>
            <p:cNvSpPr/>
            <p:nvPr/>
          </p:nvSpPr>
          <p:spPr>
            <a:xfrm>
              <a:off x="6909181" y="2542812"/>
              <a:ext cx="4427220" cy="7402830"/>
            </a:xfrm>
            <a:custGeom>
              <a:avLst/>
              <a:gdLst/>
              <a:ahLst/>
              <a:cxnLst/>
              <a:rect l="l" t="t" r="r" b="b"/>
              <a:pathLst>
                <a:path w="4427220" h="7402830">
                  <a:moveTo>
                    <a:pt x="20942" y="28803"/>
                  </a:moveTo>
                  <a:lnTo>
                    <a:pt x="0" y="28803"/>
                  </a:lnTo>
                  <a:lnTo>
                    <a:pt x="0" y="34036"/>
                  </a:lnTo>
                  <a:lnTo>
                    <a:pt x="20942" y="34036"/>
                  </a:lnTo>
                  <a:lnTo>
                    <a:pt x="20942" y="28803"/>
                  </a:lnTo>
                  <a:close/>
                </a:path>
                <a:path w="4427220" h="7402830">
                  <a:moveTo>
                    <a:pt x="57594" y="28803"/>
                  </a:moveTo>
                  <a:lnTo>
                    <a:pt x="36652" y="28803"/>
                  </a:lnTo>
                  <a:lnTo>
                    <a:pt x="36652" y="34036"/>
                  </a:lnTo>
                  <a:lnTo>
                    <a:pt x="57594" y="34036"/>
                  </a:lnTo>
                  <a:lnTo>
                    <a:pt x="57594" y="28803"/>
                  </a:lnTo>
                  <a:close/>
                </a:path>
                <a:path w="4427220" h="7402830">
                  <a:moveTo>
                    <a:pt x="94246" y="28803"/>
                  </a:moveTo>
                  <a:lnTo>
                    <a:pt x="73304" y="28803"/>
                  </a:lnTo>
                  <a:lnTo>
                    <a:pt x="73304" y="34036"/>
                  </a:lnTo>
                  <a:lnTo>
                    <a:pt x="94246" y="34036"/>
                  </a:lnTo>
                  <a:lnTo>
                    <a:pt x="94246" y="28803"/>
                  </a:lnTo>
                  <a:close/>
                </a:path>
                <a:path w="4427220" h="7402830">
                  <a:moveTo>
                    <a:pt x="130886" y="28803"/>
                  </a:moveTo>
                  <a:lnTo>
                    <a:pt x="109943" y="28803"/>
                  </a:lnTo>
                  <a:lnTo>
                    <a:pt x="109943" y="34036"/>
                  </a:lnTo>
                  <a:lnTo>
                    <a:pt x="130886" y="34036"/>
                  </a:lnTo>
                  <a:lnTo>
                    <a:pt x="130886" y="28803"/>
                  </a:lnTo>
                  <a:close/>
                </a:path>
                <a:path w="4427220" h="7402830">
                  <a:moveTo>
                    <a:pt x="167538" y="28803"/>
                  </a:moveTo>
                  <a:lnTo>
                    <a:pt x="146596" y="28803"/>
                  </a:lnTo>
                  <a:lnTo>
                    <a:pt x="146596" y="34036"/>
                  </a:lnTo>
                  <a:lnTo>
                    <a:pt x="167538" y="34036"/>
                  </a:lnTo>
                  <a:lnTo>
                    <a:pt x="167538" y="28803"/>
                  </a:lnTo>
                  <a:close/>
                </a:path>
                <a:path w="4427220" h="7402830">
                  <a:moveTo>
                    <a:pt x="204190" y="28803"/>
                  </a:moveTo>
                  <a:lnTo>
                    <a:pt x="183248" y="28803"/>
                  </a:lnTo>
                  <a:lnTo>
                    <a:pt x="183248" y="34036"/>
                  </a:lnTo>
                  <a:lnTo>
                    <a:pt x="204190" y="34036"/>
                  </a:lnTo>
                  <a:lnTo>
                    <a:pt x="204190" y="28803"/>
                  </a:lnTo>
                  <a:close/>
                </a:path>
                <a:path w="4427220" h="7402830">
                  <a:moveTo>
                    <a:pt x="240830" y="28803"/>
                  </a:moveTo>
                  <a:lnTo>
                    <a:pt x="219900" y="28803"/>
                  </a:lnTo>
                  <a:lnTo>
                    <a:pt x="219900" y="34036"/>
                  </a:lnTo>
                  <a:lnTo>
                    <a:pt x="240830" y="34036"/>
                  </a:lnTo>
                  <a:lnTo>
                    <a:pt x="240830" y="28803"/>
                  </a:lnTo>
                  <a:close/>
                </a:path>
                <a:path w="4427220" h="7402830">
                  <a:moveTo>
                    <a:pt x="277482" y="28803"/>
                  </a:moveTo>
                  <a:lnTo>
                    <a:pt x="256540" y="28803"/>
                  </a:lnTo>
                  <a:lnTo>
                    <a:pt x="256540" y="34036"/>
                  </a:lnTo>
                  <a:lnTo>
                    <a:pt x="277482" y="34036"/>
                  </a:lnTo>
                  <a:lnTo>
                    <a:pt x="277482" y="28803"/>
                  </a:lnTo>
                  <a:close/>
                </a:path>
                <a:path w="4427220" h="7402830">
                  <a:moveTo>
                    <a:pt x="314134" y="28803"/>
                  </a:moveTo>
                  <a:lnTo>
                    <a:pt x="293192" y="28803"/>
                  </a:lnTo>
                  <a:lnTo>
                    <a:pt x="293192" y="34036"/>
                  </a:lnTo>
                  <a:lnTo>
                    <a:pt x="314134" y="34036"/>
                  </a:lnTo>
                  <a:lnTo>
                    <a:pt x="314134" y="28803"/>
                  </a:lnTo>
                  <a:close/>
                </a:path>
                <a:path w="4427220" h="7402830">
                  <a:moveTo>
                    <a:pt x="350774" y="28803"/>
                  </a:moveTo>
                  <a:lnTo>
                    <a:pt x="329844" y="28803"/>
                  </a:lnTo>
                  <a:lnTo>
                    <a:pt x="329844" y="34036"/>
                  </a:lnTo>
                  <a:lnTo>
                    <a:pt x="350774" y="34036"/>
                  </a:lnTo>
                  <a:lnTo>
                    <a:pt x="350774" y="28803"/>
                  </a:lnTo>
                  <a:close/>
                </a:path>
                <a:path w="4427220" h="7402830">
                  <a:moveTo>
                    <a:pt x="387426" y="28803"/>
                  </a:moveTo>
                  <a:lnTo>
                    <a:pt x="366483" y="28803"/>
                  </a:lnTo>
                  <a:lnTo>
                    <a:pt x="366483" y="34036"/>
                  </a:lnTo>
                  <a:lnTo>
                    <a:pt x="387426" y="34036"/>
                  </a:lnTo>
                  <a:lnTo>
                    <a:pt x="387426" y="28803"/>
                  </a:lnTo>
                  <a:close/>
                </a:path>
                <a:path w="4427220" h="7402830">
                  <a:moveTo>
                    <a:pt x="424078" y="28803"/>
                  </a:moveTo>
                  <a:lnTo>
                    <a:pt x="403136" y="28803"/>
                  </a:lnTo>
                  <a:lnTo>
                    <a:pt x="403136" y="34036"/>
                  </a:lnTo>
                  <a:lnTo>
                    <a:pt x="424078" y="34036"/>
                  </a:lnTo>
                  <a:lnTo>
                    <a:pt x="424078" y="28803"/>
                  </a:lnTo>
                  <a:close/>
                </a:path>
                <a:path w="4427220" h="7402830">
                  <a:moveTo>
                    <a:pt x="460730" y="28803"/>
                  </a:moveTo>
                  <a:lnTo>
                    <a:pt x="439788" y="28803"/>
                  </a:lnTo>
                  <a:lnTo>
                    <a:pt x="439788" y="34036"/>
                  </a:lnTo>
                  <a:lnTo>
                    <a:pt x="460730" y="34036"/>
                  </a:lnTo>
                  <a:lnTo>
                    <a:pt x="460730" y="28803"/>
                  </a:lnTo>
                  <a:close/>
                </a:path>
                <a:path w="4427220" h="7402830">
                  <a:moveTo>
                    <a:pt x="497370" y="28803"/>
                  </a:moveTo>
                  <a:lnTo>
                    <a:pt x="476427" y="28803"/>
                  </a:lnTo>
                  <a:lnTo>
                    <a:pt x="476427" y="34036"/>
                  </a:lnTo>
                  <a:lnTo>
                    <a:pt x="497370" y="34036"/>
                  </a:lnTo>
                  <a:lnTo>
                    <a:pt x="497370" y="28803"/>
                  </a:lnTo>
                  <a:close/>
                </a:path>
                <a:path w="4427220" h="7402830">
                  <a:moveTo>
                    <a:pt x="534022" y="28803"/>
                  </a:moveTo>
                  <a:lnTo>
                    <a:pt x="513080" y="28803"/>
                  </a:lnTo>
                  <a:lnTo>
                    <a:pt x="513080" y="34036"/>
                  </a:lnTo>
                  <a:lnTo>
                    <a:pt x="534022" y="34036"/>
                  </a:lnTo>
                  <a:lnTo>
                    <a:pt x="534022" y="28803"/>
                  </a:lnTo>
                  <a:close/>
                </a:path>
                <a:path w="4427220" h="7402830">
                  <a:moveTo>
                    <a:pt x="570674" y="28803"/>
                  </a:moveTo>
                  <a:lnTo>
                    <a:pt x="549732" y="28803"/>
                  </a:lnTo>
                  <a:lnTo>
                    <a:pt x="549732" y="34036"/>
                  </a:lnTo>
                  <a:lnTo>
                    <a:pt x="570674" y="34036"/>
                  </a:lnTo>
                  <a:lnTo>
                    <a:pt x="570674" y="28803"/>
                  </a:lnTo>
                  <a:close/>
                </a:path>
                <a:path w="4427220" h="7402830">
                  <a:moveTo>
                    <a:pt x="607314" y="28803"/>
                  </a:moveTo>
                  <a:lnTo>
                    <a:pt x="586371" y="28803"/>
                  </a:lnTo>
                  <a:lnTo>
                    <a:pt x="586371" y="34036"/>
                  </a:lnTo>
                  <a:lnTo>
                    <a:pt x="607314" y="34036"/>
                  </a:lnTo>
                  <a:lnTo>
                    <a:pt x="607314" y="28803"/>
                  </a:lnTo>
                  <a:close/>
                </a:path>
                <a:path w="4427220" h="7402830">
                  <a:moveTo>
                    <a:pt x="643966" y="28803"/>
                  </a:moveTo>
                  <a:lnTo>
                    <a:pt x="623023" y="28803"/>
                  </a:lnTo>
                  <a:lnTo>
                    <a:pt x="623023" y="34036"/>
                  </a:lnTo>
                  <a:lnTo>
                    <a:pt x="643966" y="34036"/>
                  </a:lnTo>
                  <a:lnTo>
                    <a:pt x="643966" y="28803"/>
                  </a:lnTo>
                  <a:close/>
                </a:path>
                <a:path w="4427220" h="7402830">
                  <a:moveTo>
                    <a:pt x="680618" y="28803"/>
                  </a:moveTo>
                  <a:lnTo>
                    <a:pt x="659676" y="28803"/>
                  </a:lnTo>
                  <a:lnTo>
                    <a:pt x="659676" y="34036"/>
                  </a:lnTo>
                  <a:lnTo>
                    <a:pt x="680618" y="34036"/>
                  </a:lnTo>
                  <a:lnTo>
                    <a:pt x="680618" y="28803"/>
                  </a:lnTo>
                  <a:close/>
                </a:path>
                <a:path w="4427220" h="7402830">
                  <a:moveTo>
                    <a:pt x="717257" y="28803"/>
                  </a:moveTo>
                  <a:lnTo>
                    <a:pt x="696315" y="28803"/>
                  </a:lnTo>
                  <a:lnTo>
                    <a:pt x="696315" y="34036"/>
                  </a:lnTo>
                  <a:lnTo>
                    <a:pt x="717257" y="34036"/>
                  </a:lnTo>
                  <a:lnTo>
                    <a:pt x="717257" y="28803"/>
                  </a:lnTo>
                  <a:close/>
                </a:path>
                <a:path w="4427220" h="7402830">
                  <a:moveTo>
                    <a:pt x="753910" y="28803"/>
                  </a:moveTo>
                  <a:lnTo>
                    <a:pt x="732967" y="28803"/>
                  </a:lnTo>
                  <a:lnTo>
                    <a:pt x="732967" y="34036"/>
                  </a:lnTo>
                  <a:lnTo>
                    <a:pt x="753910" y="34036"/>
                  </a:lnTo>
                  <a:lnTo>
                    <a:pt x="753910" y="28803"/>
                  </a:lnTo>
                  <a:close/>
                </a:path>
                <a:path w="4427220" h="7402830">
                  <a:moveTo>
                    <a:pt x="790562" y="28803"/>
                  </a:moveTo>
                  <a:lnTo>
                    <a:pt x="769620" y="28803"/>
                  </a:lnTo>
                  <a:lnTo>
                    <a:pt x="769620" y="34036"/>
                  </a:lnTo>
                  <a:lnTo>
                    <a:pt x="790562" y="34036"/>
                  </a:lnTo>
                  <a:lnTo>
                    <a:pt x="790562" y="28803"/>
                  </a:lnTo>
                  <a:close/>
                </a:path>
                <a:path w="4427220" h="7402830">
                  <a:moveTo>
                    <a:pt x="803478" y="1438389"/>
                  </a:moveTo>
                  <a:lnTo>
                    <a:pt x="782535" y="1438389"/>
                  </a:lnTo>
                  <a:lnTo>
                    <a:pt x="782535" y="1443621"/>
                  </a:lnTo>
                  <a:lnTo>
                    <a:pt x="803478" y="1443621"/>
                  </a:lnTo>
                  <a:lnTo>
                    <a:pt x="803478" y="1438389"/>
                  </a:lnTo>
                  <a:close/>
                </a:path>
                <a:path w="4427220" h="7402830">
                  <a:moveTo>
                    <a:pt x="827201" y="28803"/>
                  </a:moveTo>
                  <a:lnTo>
                    <a:pt x="806259" y="28803"/>
                  </a:lnTo>
                  <a:lnTo>
                    <a:pt x="806259" y="34036"/>
                  </a:lnTo>
                  <a:lnTo>
                    <a:pt x="827201" y="34036"/>
                  </a:lnTo>
                  <a:lnTo>
                    <a:pt x="827201" y="28803"/>
                  </a:lnTo>
                  <a:close/>
                </a:path>
                <a:path w="4427220" h="7402830">
                  <a:moveTo>
                    <a:pt x="840130" y="1438389"/>
                  </a:moveTo>
                  <a:lnTo>
                    <a:pt x="819188" y="1438389"/>
                  </a:lnTo>
                  <a:lnTo>
                    <a:pt x="819188" y="1443621"/>
                  </a:lnTo>
                  <a:lnTo>
                    <a:pt x="840130" y="1443621"/>
                  </a:lnTo>
                  <a:lnTo>
                    <a:pt x="840130" y="1438389"/>
                  </a:lnTo>
                  <a:close/>
                </a:path>
                <a:path w="4427220" h="7402830">
                  <a:moveTo>
                    <a:pt x="863854" y="28803"/>
                  </a:moveTo>
                  <a:lnTo>
                    <a:pt x="842911" y="28803"/>
                  </a:lnTo>
                  <a:lnTo>
                    <a:pt x="842911" y="34036"/>
                  </a:lnTo>
                  <a:lnTo>
                    <a:pt x="863854" y="34036"/>
                  </a:lnTo>
                  <a:lnTo>
                    <a:pt x="863854" y="28803"/>
                  </a:lnTo>
                  <a:close/>
                </a:path>
                <a:path w="4427220" h="7402830">
                  <a:moveTo>
                    <a:pt x="876769" y="1438389"/>
                  </a:moveTo>
                  <a:lnTo>
                    <a:pt x="855827" y="1438389"/>
                  </a:lnTo>
                  <a:lnTo>
                    <a:pt x="855827" y="1443621"/>
                  </a:lnTo>
                  <a:lnTo>
                    <a:pt x="876769" y="1443621"/>
                  </a:lnTo>
                  <a:lnTo>
                    <a:pt x="876769" y="1438389"/>
                  </a:lnTo>
                  <a:close/>
                </a:path>
                <a:path w="4427220" h="7402830">
                  <a:moveTo>
                    <a:pt x="900506" y="28803"/>
                  </a:moveTo>
                  <a:lnTo>
                    <a:pt x="879563" y="28803"/>
                  </a:lnTo>
                  <a:lnTo>
                    <a:pt x="879563" y="34036"/>
                  </a:lnTo>
                  <a:lnTo>
                    <a:pt x="900506" y="34036"/>
                  </a:lnTo>
                  <a:lnTo>
                    <a:pt x="900506" y="28803"/>
                  </a:lnTo>
                  <a:close/>
                </a:path>
                <a:path w="4427220" h="7402830">
                  <a:moveTo>
                    <a:pt x="913422" y="1438389"/>
                  </a:moveTo>
                  <a:lnTo>
                    <a:pt x="892479" y="1438389"/>
                  </a:lnTo>
                  <a:lnTo>
                    <a:pt x="892479" y="1443621"/>
                  </a:lnTo>
                  <a:lnTo>
                    <a:pt x="913422" y="1443621"/>
                  </a:lnTo>
                  <a:lnTo>
                    <a:pt x="913422" y="1438389"/>
                  </a:lnTo>
                  <a:close/>
                </a:path>
                <a:path w="4427220" h="7402830">
                  <a:moveTo>
                    <a:pt x="937145" y="28803"/>
                  </a:moveTo>
                  <a:lnTo>
                    <a:pt x="916203" y="28803"/>
                  </a:lnTo>
                  <a:lnTo>
                    <a:pt x="916203" y="34036"/>
                  </a:lnTo>
                  <a:lnTo>
                    <a:pt x="937145" y="34036"/>
                  </a:lnTo>
                  <a:lnTo>
                    <a:pt x="937145" y="28803"/>
                  </a:lnTo>
                  <a:close/>
                </a:path>
                <a:path w="4427220" h="7402830">
                  <a:moveTo>
                    <a:pt x="950074" y="1438389"/>
                  </a:moveTo>
                  <a:lnTo>
                    <a:pt x="929132" y="1438389"/>
                  </a:lnTo>
                  <a:lnTo>
                    <a:pt x="929132" y="1443621"/>
                  </a:lnTo>
                  <a:lnTo>
                    <a:pt x="950074" y="1443621"/>
                  </a:lnTo>
                  <a:lnTo>
                    <a:pt x="950074" y="1438389"/>
                  </a:lnTo>
                  <a:close/>
                </a:path>
                <a:path w="4427220" h="7402830">
                  <a:moveTo>
                    <a:pt x="973797" y="28803"/>
                  </a:moveTo>
                  <a:lnTo>
                    <a:pt x="952855" y="28803"/>
                  </a:lnTo>
                  <a:lnTo>
                    <a:pt x="952855" y="34036"/>
                  </a:lnTo>
                  <a:lnTo>
                    <a:pt x="973797" y="34036"/>
                  </a:lnTo>
                  <a:lnTo>
                    <a:pt x="973797" y="28803"/>
                  </a:lnTo>
                  <a:close/>
                </a:path>
                <a:path w="4427220" h="7402830">
                  <a:moveTo>
                    <a:pt x="986713" y="1438389"/>
                  </a:moveTo>
                  <a:lnTo>
                    <a:pt x="965771" y="1438389"/>
                  </a:lnTo>
                  <a:lnTo>
                    <a:pt x="965771" y="1443621"/>
                  </a:lnTo>
                  <a:lnTo>
                    <a:pt x="986713" y="1443621"/>
                  </a:lnTo>
                  <a:lnTo>
                    <a:pt x="986713" y="1438389"/>
                  </a:lnTo>
                  <a:close/>
                </a:path>
                <a:path w="4427220" h="7402830">
                  <a:moveTo>
                    <a:pt x="1010450" y="28803"/>
                  </a:moveTo>
                  <a:lnTo>
                    <a:pt x="989507" y="28803"/>
                  </a:lnTo>
                  <a:lnTo>
                    <a:pt x="989507" y="34036"/>
                  </a:lnTo>
                  <a:lnTo>
                    <a:pt x="1010450" y="34036"/>
                  </a:lnTo>
                  <a:lnTo>
                    <a:pt x="1010450" y="28803"/>
                  </a:lnTo>
                  <a:close/>
                </a:path>
                <a:path w="4427220" h="7402830">
                  <a:moveTo>
                    <a:pt x="1023366" y="1438389"/>
                  </a:moveTo>
                  <a:lnTo>
                    <a:pt x="1002423" y="1438389"/>
                  </a:lnTo>
                  <a:lnTo>
                    <a:pt x="1002423" y="1443621"/>
                  </a:lnTo>
                  <a:lnTo>
                    <a:pt x="1023366" y="1443621"/>
                  </a:lnTo>
                  <a:lnTo>
                    <a:pt x="1023366" y="1438389"/>
                  </a:lnTo>
                  <a:close/>
                </a:path>
                <a:path w="4427220" h="7402830">
                  <a:moveTo>
                    <a:pt x="1047089" y="28803"/>
                  </a:moveTo>
                  <a:lnTo>
                    <a:pt x="1026147" y="28803"/>
                  </a:lnTo>
                  <a:lnTo>
                    <a:pt x="1026147" y="34036"/>
                  </a:lnTo>
                  <a:lnTo>
                    <a:pt x="1047089" y="34036"/>
                  </a:lnTo>
                  <a:lnTo>
                    <a:pt x="1047089" y="28803"/>
                  </a:lnTo>
                  <a:close/>
                </a:path>
                <a:path w="4427220" h="7402830">
                  <a:moveTo>
                    <a:pt x="1060018" y="1438389"/>
                  </a:moveTo>
                  <a:lnTo>
                    <a:pt x="1039075" y="1438389"/>
                  </a:lnTo>
                  <a:lnTo>
                    <a:pt x="1039075" y="1443621"/>
                  </a:lnTo>
                  <a:lnTo>
                    <a:pt x="1060018" y="1443621"/>
                  </a:lnTo>
                  <a:lnTo>
                    <a:pt x="1060018" y="1438389"/>
                  </a:lnTo>
                  <a:close/>
                </a:path>
                <a:path w="4427220" h="7402830">
                  <a:moveTo>
                    <a:pt x="1083741" y="28803"/>
                  </a:moveTo>
                  <a:lnTo>
                    <a:pt x="1062799" y="28803"/>
                  </a:lnTo>
                  <a:lnTo>
                    <a:pt x="1062799" y="34036"/>
                  </a:lnTo>
                  <a:lnTo>
                    <a:pt x="1083741" y="34036"/>
                  </a:lnTo>
                  <a:lnTo>
                    <a:pt x="1083741" y="28803"/>
                  </a:lnTo>
                  <a:close/>
                </a:path>
                <a:path w="4427220" h="7402830">
                  <a:moveTo>
                    <a:pt x="1096657" y="1438389"/>
                  </a:moveTo>
                  <a:lnTo>
                    <a:pt x="1075715" y="1438389"/>
                  </a:lnTo>
                  <a:lnTo>
                    <a:pt x="1075715" y="1443621"/>
                  </a:lnTo>
                  <a:lnTo>
                    <a:pt x="1096657" y="1443621"/>
                  </a:lnTo>
                  <a:lnTo>
                    <a:pt x="1096657" y="1438389"/>
                  </a:lnTo>
                  <a:close/>
                </a:path>
                <a:path w="4427220" h="7402830">
                  <a:moveTo>
                    <a:pt x="1120394" y="28803"/>
                  </a:moveTo>
                  <a:lnTo>
                    <a:pt x="1099451" y="28803"/>
                  </a:lnTo>
                  <a:lnTo>
                    <a:pt x="1099451" y="34036"/>
                  </a:lnTo>
                  <a:lnTo>
                    <a:pt x="1120394" y="34036"/>
                  </a:lnTo>
                  <a:lnTo>
                    <a:pt x="1120394" y="28803"/>
                  </a:lnTo>
                  <a:close/>
                </a:path>
                <a:path w="4427220" h="7402830">
                  <a:moveTo>
                    <a:pt x="1133309" y="1438389"/>
                  </a:moveTo>
                  <a:lnTo>
                    <a:pt x="1112367" y="1438389"/>
                  </a:lnTo>
                  <a:lnTo>
                    <a:pt x="1112367" y="1443621"/>
                  </a:lnTo>
                  <a:lnTo>
                    <a:pt x="1133309" y="1443621"/>
                  </a:lnTo>
                  <a:lnTo>
                    <a:pt x="1133309" y="1438389"/>
                  </a:lnTo>
                  <a:close/>
                </a:path>
                <a:path w="4427220" h="7402830">
                  <a:moveTo>
                    <a:pt x="1157033" y="28803"/>
                  </a:moveTo>
                  <a:lnTo>
                    <a:pt x="1136091" y="28803"/>
                  </a:lnTo>
                  <a:lnTo>
                    <a:pt x="1136091" y="34036"/>
                  </a:lnTo>
                  <a:lnTo>
                    <a:pt x="1157033" y="34036"/>
                  </a:lnTo>
                  <a:lnTo>
                    <a:pt x="1157033" y="28803"/>
                  </a:lnTo>
                  <a:close/>
                </a:path>
                <a:path w="4427220" h="7402830">
                  <a:moveTo>
                    <a:pt x="1169962" y="1438389"/>
                  </a:moveTo>
                  <a:lnTo>
                    <a:pt x="1149019" y="1438389"/>
                  </a:lnTo>
                  <a:lnTo>
                    <a:pt x="1149019" y="1443621"/>
                  </a:lnTo>
                  <a:lnTo>
                    <a:pt x="1169962" y="1443621"/>
                  </a:lnTo>
                  <a:lnTo>
                    <a:pt x="1169962" y="1438389"/>
                  </a:lnTo>
                  <a:close/>
                </a:path>
                <a:path w="4427220" h="7402830">
                  <a:moveTo>
                    <a:pt x="1193685" y="28803"/>
                  </a:moveTo>
                  <a:lnTo>
                    <a:pt x="1172743" y="28803"/>
                  </a:lnTo>
                  <a:lnTo>
                    <a:pt x="1172743" y="34036"/>
                  </a:lnTo>
                  <a:lnTo>
                    <a:pt x="1193685" y="34036"/>
                  </a:lnTo>
                  <a:lnTo>
                    <a:pt x="1193685" y="28803"/>
                  </a:lnTo>
                  <a:close/>
                </a:path>
                <a:path w="4427220" h="7402830">
                  <a:moveTo>
                    <a:pt x="1206601" y="1438389"/>
                  </a:moveTo>
                  <a:lnTo>
                    <a:pt x="1185672" y="1438389"/>
                  </a:lnTo>
                  <a:lnTo>
                    <a:pt x="1185672" y="1443621"/>
                  </a:lnTo>
                  <a:lnTo>
                    <a:pt x="1206601" y="1443621"/>
                  </a:lnTo>
                  <a:lnTo>
                    <a:pt x="1206601" y="1438389"/>
                  </a:lnTo>
                  <a:close/>
                </a:path>
                <a:path w="4427220" h="7402830">
                  <a:moveTo>
                    <a:pt x="1230337" y="28803"/>
                  </a:moveTo>
                  <a:lnTo>
                    <a:pt x="1209395" y="28803"/>
                  </a:lnTo>
                  <a:lnTo>
                    <a:pt x="1209395" y="34036"/>
                  </a:lnTo>
                  <a:lnTo>
                    <a:pt x="1230337" y="34036"/>
                  </a:lnTo>
                  <a:lnTo>
                    <a:pt x="1230337" y="28803"/>
                  </a:lnTo>
                  <a:close/>
                </a:path>
                <a:path w="4427220" h="7402830">
                  <a:moveTo>
                    <a:pt x="1243253" y="1438389"/>
                  </a:moveTo>
                  <a:lnTo>
                    <a:pt x="1222311" y="1438389"/>
                  </a:lnTo>
                  <a:lnTo>
                    <a:pt x="1222311" y="1443621"/>
                  </a:lnTo>
                  <a:lnTo>
                    <a:pt x="1243253" y="1443621"/>
                  </a:lnTo>
                  <a:lnTo>
                    <a:pt x="1243253" y="1438389"/>
                  </a:lnTo>
                  <a:close/>
                </a:path>
                <a:path w="4427220" h="7402830">
                  <a:moveTo>
                    <a:pt x="1266977" y="28803"/>
                  </a:moveTo>
                  <a:lnTo>
                    <a:pt x="1246035" y="28803"/>
                  </a:lnTo>
                  <a:lnTo>
                    <a:pt x="1246035" y="34036"/>
                  </a:lnTo>
                  <a:lnTo>
                    <a:pt x="1266977" y="34036"/>
                  </a:lnTo>
                  <a:lnTo>
                    <a:pt x="1266977" y="28803"/>
                  </a:lnTo>
                  <a:close/>
                </a:path>
                <a:path w="4427220" h="7402830">
                  <a:moveTo>
                    <a:pt x="1279906" y="1438389"/>
                  </a:moveTo>
                  <a:lnTo>
                    <a:pt x="1258963" y="1438389"/>
                  </a:lnTo>
                  <a:lnTo>
                    <a:pt x="1258963" y="1443621"/>
                  </a:lnTo>
                  <a:lnTo>
                    <a:pt x="1279906" y="1443621"/>
                  </a:lnTo>
                  <a:lnTo>
                    <a:pt x="1279906" y="1438389"/>
                  </a:lnTo>
                  <a:close/>
                </a:path>
                <a:path w="4427220" h="7402830">
                  <a:moveTo>
                    <a:pt x="1303629" y="28803"/>
                  </a:moveTo>
                  <a:lnTo>
                    <a:pt x="1282687" y="28803"/>
                  </a:lnTo>
                  <a:lnTo>
                    <a:pt x="1282687" y="34036"/>
                  </a:lnTo>
                  <a:lnTo>
                    <a:pt x="1303629" y="34036"/>
                  </a:lnTo>
                  <a:lnTo>
                    <a:pt x="1303629" y="28803"/>
                  </a:lnTo>
                  <a:close/>
                </a:path>
                <a:path w="4427220" h="7402830">
                  <a:moveTo>
                    <a:pt x="1316558" y="1438389"/>
                  </a:moveTo>
                  <a:lnTo>
                    <a:pt x="1295615" y="1438389"/>
                  </a:lnTo>
                  <a:lnTo>
                    <a:pt x="1295615" y="1443621"/>
                  </a:lnTo>
                  <a:lnTo>
                    <a:pt x="1316558" y="1443621"/>
                  </a:lnTo>
                  <a:lnTo>
                    <a:pt x="1316558" y="1438389"/>
                  </a:lnTo>
                  <a:close/>
                </a:path>
                <a:path w="4427220" h="7402830">
                  <a:moveTo>
                    <a:pt x="1340281" y="28803"/>
                  </a:moveTo>
                  <a:lnTo>
                    <a:pt x="1319339" y="28803"/>
                  </a:lnTo>
                  <a:lnTo>
                    <a:pt x="1319339" y="34036"/>
                  </a:lnTo>
                  <a:lnTo>
                    <a:pt x="1340281" y="34036"/>
                  </a:lnTo>
                  <a:lnTo>
                    <a:pt x="1340281" y="28803"/>
                  </a:lnTo>
                  <a:close/>
                </a:path>
                <a:path w="4427220" h="7402830">
                  <a:moveTo>
                    <a:pt x="1353197" y="1438389"/>
                  </a:moveTo>
                  <a:lnTo>
                    <a:pt x="1332255" y="1438389"/>
                  </a:lnTo>
                  <a:lnTo>
                    <a:pt x="1332255" y="1443621"/>
                  </a:lnTo>
                  <a:lnTo>
                    <a:pt x="1353197" y="1443621"/>
                  </a:lnTo>
                  <a:lnTo>
                    <a:pt x="1353197" y="1438389"/>
                  </a:lnTo>
                  <a:close/>
                </a:path>
                <a:path w="4427220" h="7402830">
                  <a:moveTo>
                    <a:pt x="1376921" y="28803"/>
                  </a:moveTo>
                  <a:lnTo>
                    <a:pt x="1355979" y="28803"/>
                  </a:lnTo>
                  <a:lnTo>
                    <a:pt x="1355979" y="34036"/>
                  </a:lnTo>
                  <a:lnTo>
                    <a:pt x="1376921" y="34036"/>
                  </a:lnTo>
                  <a:lnTo>
                    <a:pt x="1376921" y="28803"/>
                  </a:lnTo>
                  <a:close/>
                </a:path>
                <a:path w="4427220" h="7402830">
                  <a:moveTo>
                    <a:pt x="1389849" y="1438389"/>
                  </a:moveTo>
                  <a:lnTo>
                    <a:pt x="1368907" y="1438389"/>
                  </a:lnTo>
                  <a:lnTo>
                    <a:pt x="1368907" y="1443621"/>
                  </a:lnTo>
                  <a:lnTo>
                    <a:pt x="1389849" y="1443621"/>
                  </a:lnTo>
                  <a:lnTo>
                    <a:pt x="1389849" y="1438389"/>
                  </a:lnTo>
                  <a:close/>
                </a:path>
                <a:path w="4427220" h="7402830">
                  <a:moveTo>
                    <a:pt x="1413573" y="28803"/>
                  </a:moveTo>
                  <a:lnTo>
                    <a:pt x="1392631" y="28803"/>
                  </a:lnTo>
                  <a:lnTo>
                    <a:pt x="1392631" y="34036"/>
                  </a:lnTo>
                  <a:lnTo>
                    <a:pt x="1413573" y="34036"/>
                  </a:lnTo>
                  <a:lnTo>
                    <a:pt x="1413573" y="28803"/>
                  </a:lnTo>
                  <a:close/>
                </a:path>
                <a:path w="4427220" h="7402830">
                  <a:moveTo>
                    <a:pt x="1426502" y="1438389"/>
                  </a:moveTo>
                  <a:lnTo>
                    <a:pt x="1405559" y="1438389"/>
                  </a:lnTo>
                  <a:lnTo>
                    <a:pt x="1405559" y="1443621"/>
                  </a:lnTo>
                  <a:lnTo>
                    <a:pt x="1426502" y="1443621"/>
                  </a:lnTo>
                  <a:lnTo>
                    <a:pt x="1426502" y="1438389"/>
                  </a:lnTo>
                  <a:close/>
                </a:path>
                <a:path w="4427220" h="7402830">
                  <a:moveTo>
                    <a:pt x="1450225" y="28803"/>
                  </a:moveTo>
                  <a:lnTo>
                    <a:pt x="1429283" y="28803"/>
                  </a:lnTo>
                  <a:lnTo>
                    <a:pt x="1429283" y="34036"/>
                  </a:lnTo>
                  <a:lnTo>
                    <a:pt x="1450225" y="34036"/>
                  </a:lnTo>
                  <a:lnTo>
                    <a:pt x="1450225" y="28803"/>
                  </a:lnTo>
                  <a:close/>
                </a:path>
                <a:path w="4427220" h="7402830">
                  <a:moveTo>
                    <a:pt x="1463141" y="1438389"/>
                  </a:moveTo>
                  <a:lnTo>
                    <a:pt x="1442199" y="1438389"/>
                  </a:lnTo>
                  <a:lnTo>
                    <a:pt x="1442199" y="1443621"/>
                  </a:lnTo>
                  <a:lnTo>
                    <a:pt x="1463141" y="1443621"/>
                  </a:lnTo>
                  <a:lnTo>
                    <a:pt x="1463141" y="1438389"/>
                  </a:lnTo>
                  <a:close/>
                </a:path>
                <a:path w="4427220" h="7402830">
                  <a:moveTo>
                    <a:pt x="1486865" y="28803"/>
                  </a:moveTo>
                  <a:lnTo>
                    <a:pt x="1465935" y="28803"/>
                  </a:lnTo>
                  <a:lnTo>
                    <a:pt x="1465935" y="34036"/>
                  </a:lnTo>
                  <a:lnTo>
                    <a:pt x="1486865" y="34036"/>
                  </a:lnTo>
                  <a:lnTo>
                    <a:pt x="1486865" y="28803"/>
                  </a:lnTo>
                  <a:close/>
                </a:path>
                <a:path w="4427220" h="7402830">
                  <a:moveTo>
                    <a:pt x="1499793" y="1438389"/>
                  </a:moveTo>
                  <a:lnTo>
                    <a:pt x="1478851" y="1438389"/>
                  </a:lnTo>
                  <a:lnTo>
                    <a:pt x="1478851" y="1443621"/>
                  </a:lnTo>
                  <a:lnTo>
                    <a:pt x="1499793" y="1443621"/>
                  </a:lnTo>
                  <a:lnTo>
                    <a:pt x="1499793" y="1438389"/>
                  </a:lnTo>
                  <a:close/>
                </a:path>
                <a:path w="4427220" h="7402830">
                  <a:moveTo>
                    <a:pt x="1523517" y="28803"/>
                  </a:moveTo>
                  <a:lnTo>
                    <a:pt x="1502575" y="28803"/>
                  </a:lnTo>
                  <a:lnTo>
                    <a:pt x="1502575" y="34036"/>
                  </a:lnTo>
                  <a:lnTo>
                    <a:pt x="1523517" y="34036"/>
                  </a:lnTo>
                  <a:lnTo>
                    <a:pt x="1523517" y="28803"/>
                  </a:lnTo>
                  <a:close/>
                </a:path>
                <a:path w="4427220" h="7402830">
                  <a:moveTo>
                    <a:pt x="1528749" y="2911983"/>
                  </a:moveTo>
                  <a:lnTo>
                    <a:pt x="1507807" y="2911983"/>
                  </a:lnTo>
                  <a:lnTo>
                    <a:pt x="1507807" y="2917215"/>
                  </a:lnTo>
                  <a:lnTo>
                    <a:pt x="1528749" y="2917215"/>
                  </a:lnTo>
                  <a:lnTo>
                    <a:pt x="1528749" y="2911983"/>
                  </a:lnTo>
                  <a:close/>
                </a:path>
                <a:path w="4427220" h="7402830">
                  <a:moveTo>
                    <a:pt x="1536446" y="1438389"/>
                  </a:moveTo>
                  <a:lnTo>
                    <a:pt x="1515503" y="1438389"/>
                  </a:lnTo>
                  <a:lnTo>
                    <a:pt x="1515503" y="1443621"/>
                  </a:lnTo>
                  <a:lnTo>
                    <a:pt x="1536446" y="1443621"/>
                  </a:lnTo>
                  <a:lnTo>
                    <a:pt x="1536446" y="1438389"/>
                  </a:lnTo>
                  <a:close/>
                </a:path>
                <a:path w="4427220" h="7402830">
                  <a:moveTo>
                    <a:pt x="1560169" y="28803"/>
                  </a:moveTo>
                  <a:lnTo>
                    <a:pt x="1539227" y="28803"/>
                  </a:lnTo>
                  <a:lnTo>
                    <a:pt x="1539227" y="34036"/>
                  </a:lnTo>
                  <a:lnTo>
                    <a:pt x="1560169" y="34036"/>
                  </a:lnTo>
                  <a:lnTo>
                    <a:pt x="1560169" y="28803"/>
                  </a:lnTo>
                  <a:close/>
                </a:path>
                <a:path w="4427220" h="7402830">
                  <a:moveTo>
                    <a:pt x="1565402" y="2911983"/>
                  </a:moveTo>
                  <a:lnTo>
                    <a:pt x="1544459" y="2911983"/>
                  </a:lnTo>
                  <a:lnTo>
                    <a:pt x="1544459" y="2917215"/>
                  </a:lnTo>
                  <a:lnTo>
                    <a:pt x="1565402" y="2917215"/>
                  </a:lnTo>
                  <a:lnTo>
                    <a:pt x="1565402" y="2911983"/>
                  </a:lnTo>
                  <a:close/>
                </a:path>
                <a:path w="4427220" h="7402830">
                  <a:moveTo>
                    <a:pt x="1573085" y="1438389"/>
                  </a:moveTo>
                  <a:lnTo>
                    <a:pt x="1552143" y="1438389"/>
                  </a:lnTo>
                  <a:lnTo>
                    <a:pt x="1552143" y="1443621"/>
                  </a:lnTo>
                  <a:lnTo>
                    <a:pt x="1573085" y="1443621"/>
                  </a:lnTo>
                  <a:lnTo>
                    <a:pt x="1573085" y="1438389"/>
                  </a:lnTo>
                  <a:close/>
                </a:path>
                <a:path w="4427220" h="7402830">
                  <a:moveTo>
                    <a:pt x="1596821" y="28803"/>
                  </a:moveTo>
                  <a:lnTo>
                    <a:pt x="1575879" y="28803"/>
                  </a:lnTo>
                  <a:lnTo>
                    <a:pt x="1575879" y="34036"/>
                  </a:lnTo>
                  <a:lnTo>
                    <a:pt x="1596821" y="34036"/>
                  </a:lnTo>
                  <a:lnTo>
                    <a:pt x="1596821" y="28803"/>
                  </a:lnTo>
                  <a:close/>
                </a:path>
                <a:path w="4427220" h="7402830">
                  <a:moveTo>
                    <a:pt x="1602054" y="2911983"/>
                  </a:moveTo>
                  <a:lnTo>
                    <a:pt x="1581111" y="2911983"/>
                  </a:lnTo>
                  <a:lnTo>
                    <a:pt x="1581111" y="2917215"/>
                  </a:lnTo>
                  <a:lnTo>
                    <a:pt x="1602054" y="2917215"/>
                  </a:lnTo>
                  <a:lnTo>
                    <a:pt x="1602054" y="2911983"/>
                  </a:lnTo>
                  <a:close/>
                </a:path>
                <a:path w="4427220" h="7402830">
                  <a:moveTo>
                    <a:pt x="1609737" y="1438389"/>
                  </a:moveTo>
                  <a:lnTo>
                    <a:pt x="1588795" y="1438389"/>
                  </a:lnTo>
                  <a:lnTo>
                    <a:pt x="1588795" y="1443621"/>
                  </a:lnTo>
                  <a:lnTo>
                    <a:pt x="1609737" y="1443621"/>
                  </a:lnTo>
                  <a:lnTo>
                    <a:pt x="1609737" y="1438389"/>
                  </a:lnTo>
                  <a:close/>
                </a:path>
                <a:path w="4427220" h="7402830">
                  <a:moveTo>
                    <a:pt x="1633461" y="28803"/>
                  </a:moveTo>
                  <a:lnTo>
                    <a:pt x="1612519" y="28803"/>
                  </a:lnTo>
                  <a:lnTo>
                    <a:pt x="1612519" y="34036"/>
                  </a:lnTo>
                  <a:lnTo>
                    <a:pt x="1633461" y="34036"/>
                  </a:lnTo>
                  <a:lnTo>
                    <a:pt x="1633461" y="28803"/>
                  </a:lnTo>
                  <a:close/>
                </a:path>
                <a:path w="4427220" h="7402830">
                  <a:moveTo>
                    <a:pt x="1638693" y="2911983"/>
                  </a:moveTo>
                  <a:lnTo>
                    <a:pt x="1617751" y="2911983"/>
                  </a:lnTo>
                  <a:lnTo>
                    <a:pt x="1617751" y="2917215"/>
                  </a:lnTo>
                  <a:lnTo>
                    <a:pt x="1638693" y="2917215"/>
                  </a:lnTo>
                  <a:lnTo>
                    <a:pt x="1638693" y="2911983"/>
                  </a:lnTo>
                  <a:close/>
                </a:path>
                <a:path w="4427220" h="7402830">
                  <a:moveTo>
                    <a:pt x="1646389" y="1438389"/>
                  </a:moveTo>
                  <a:lnTo>
                    <a:pt x="1625447" y="1438389"/>
                  </a:lnTo>
                  <a:lnTo>
                    <a:pt x="1625447" y="1443621"/>
                  </a:lnTo>
                  <a:lnTo>
                    <a:pt x="1646389" y="1443621"/>
                  </a:lnTo>
                  <a:lnTo>
                    <a:pt x="1646389" y="1438389"/>
                  </a:lnTo>
                  <a:close/>
                </a:path>
                <a:path w="4427220" h="7402830">
                  <a:moveTo>
                    <a:pt x="1670113" y="28803"/>
                  </a:moveTo>
                  <a:lnTo>
                    <a:pt x="1649171" y="28803"/>
                  </a:lnTo>
                  <a:lnTo>
                    <a:pt x="1649171" y="34036"/>
                  </a:lnTo>
                  <a:lnTo>
                    <a:pt x="1670113" y="34036"/>
                  </a:lnTo>
                  <a:lnTo>
                    <a:pt x="1670113" y="28803"/>
                  </a:lnTo>
                  <a:close/>
                </a:path>
                <a:path w="4427220" h="7402830">
                  <a:moveTo>
                    <a:pt x="1675345" y="2911983"/>
                  </a:moveTo>
                  <a:lnTo>
                    <a:pt x="1654403" y="2911983"/>
                  </a:lnTo>
                  <a:lnTo>
                    <a:pt x="1654403" y="2917215"/>
                  </a:lnTo>
                  <a:lnTo>
                    <a:pt x="1675345" y="2917215"/>
                  </a:lnTo>
                  <a:lnTo>
                    <a:pt x="1675345" y="2911983"/>
                  </a:lnTo>
                  <a:close/>
                </a:path>
                <a:path w="4427220" h="7402830">
                  <a:moveTo>
                    <a:pt x="1683029" y="1438389"/>
                  </a:moveTo>
                  <a:lnTo>
                    <a:pt x="1662087" y="1438389"/>
                  </a:lnTo>
                  <a:lnTo>
                    <a:pt x="1662087" y="1443621"/>
                  </a:lnTo>
                  <a:lnTo>
                    <a:pt x="1683029" y="1443621"/>
                  </a:lnTo>
                  <a:lnTo>
                    <a:pt x="1683029" y="1438389"/>
                  </a:lnTo>
                  <a:close/>
                </a:path>
                <a:path w="4427220" h="7402830">
                  <a:moveTo>
                    <a:pt x="1706765" y="28803"/>
                  </a:moveTo>
                  <a:lnTo>
                    <a:pt x="1685823" y="28803"/>
                  </a:lnTo>
                  <a:lnTo>
                    <a:pt x="1685823" y="34036"/>
                  </a:lnTo>
                  <a:lnTo>
                    <a:pt x="1706765" y="34036"/>
                  </a:lnTo>
                  <a:lnTo>
                    <a:pt x="1706765" y="28803"/>
                  </a:lnTo>
                  <a:close/>
                </a:path>
                <a:path w="4427220" h="7402830">
                  <a:moveTo>
                    <a:pt x="1711998" y="2911983"/>
                  </a:moveTo>
                  <a:lnTo>
                    <a:pt x="1691055" y="2911983"/>
                  </a:lnTo>
                  <a:lnTo>
                    <a:pt x="1691055" y="2917215"/>
                  </a:lnTo>
                  <a:lnTo>
                    <a:pt x="1711998" y="2917215"/>
                  </a:lnTo>
                  <a:lnTo>
                    <a:pt x="1711998" y="2911983"/>
                  </a:lnTo>
                  <a:close/>
                </a:path>
                <a:path w="4427220" h="7402830">
                  <a:moveTo>
                    <a:pt x="1719681" y="1438389"/>
                  </a:moveTo>
                  <a:lnTo>
                    <a:pt x="1698739" y="1438389"/>
                  </a:lnTo>
                  <a:lnTo>
                    <a:pt x="1698739" y="1443621"/>
                  </a:lnTo>
                  <a:lnTo>
                    <a:pt x="1719681" y="1443621"/>
                  </a:lnTo>
                  <a:lnTo>
                    <a:pt x="1719681" y="1438389"/>
                  </a:lnTo>
                  <a:close/>
                </a:path>
                <a:path w="4427220" h="7402830">
                  <a:moveTo>
                    <a:pt x="1743405" y="28803"/>
                  </a:moveTo>
                  <a:lnTo>
                    <a:pt x="1722462" y="28803"/>
                  </a:lnTo>
                  <a:lnTo>
                    <a:pt x="1722462" y="34036"/>
                  </a:lnTo>
                  <a:lnTo>
                    <a:pt x="1743405" y="34036"/>
                  </a:lnTo>
                  <a:lnTo>
                    <a:pt x="1743405" y="28803"/>
                  </a:lnTo>
                  <a:close/>
                </a:path>
                <a:path w="4427220" h="7402830">
                  <a:moveTo>
                    <a:pt x="1748637" y="2911983"/>
                  </a:moveTo>
                  <a:lnTo>
                    <a:pt x="1727708" y="2911983"/>
                  </a:lnTo>
                  <a:lnTo>
                    <a:pt x="1727708" y="2917215"/>
                  </a:lnTo>
                  <a:lnTo>
                    <a:pt x="1748637" y="2917215"/>
                  </a:lnTo>
                  <a:lnTo>
                    <a:pt x="1748637" y="2911983"/>
                  </a:lnTo>
                  <a:close/>
                </a:path>
                <a:path w="4427220" h="7402830">
                  <a:moveTo>
                    <a:pt x="1756333" y="1438389"/>
                  </a:moveTo>
                  <a:lnTo>
                    <a:pt x="1735391" y="1438389"/>
                  </a:lnTo>
                  <a:lnTo>
                    <a:pt x="1735391" y="1443621"/>
                  </a:lnTo>
                  <a:lnTo>
                    <a:pt x="1756333" y="1443621"/>
                  </a:lnTo>
                  <a:lnTo>
                    <a:pt x="1756333" y="1438389"/>
                  </a:lnTo>
                  <a:close/>
                </a:path>
                <a:path w="4427220" h="7402830">
                  <a:moveTo>
                    <a:pt x="1780057" y="28803"/>
                  </a:moveTo>
                  <a:lnTo>
                    <a:pt x="1759115" y="28803"/>
                  </a:lnTo>
                  <a:lnTo>
                    <a:pt x="1759115" y="34036"/>
                  </a:lnTo>
                  <a:lnTo>
                    <a:pt x="1780057" y="34036"/>
                  </a:lnTo>
                  <a:lnTo>
                    <a:pt x="1780057" y="28803"/>
                  </a:lnTo>
                  <a:close/>
                </a:path>
                <a:path w="4427220" h="7402830">
                  <a:moveTo>
                    <a:pt x="1785289" y="2911983"/>
                  </a:moveTo>
                  <a:lnTo>
                    <a:pt x="1764347" y="2911983"/>
                  </a:lnTo>
                  <a:lnTo>
                    <a:pt x="1764347" y="2917215"/>
                  </a:lnTo>
                  <a:lnTo>
                    <a:pt x="1785289" y="2917215"/>
                  </a:lnTo>
                  <a:lnTo>
                    <a:pt x="1785289" y="2911983"/>
                  </a:lnTo>
                  <a:close/>
                </a:path>
                <a:path w="4427220" h="7402830">
                  <a:moveTo>
                    <a:pt x="1792973" y="1438389"/>
                  </a:moveTo>
                  <a:lnTo>
                    <a:pt x="1772031" y="1438389"/>
                  </a:lnTo>
                  <a:lnTo>
                    <a:pt x="1772031" y="1443621"/>
                  </a:lnTo>
                  <a:lnTo>
                    <a:pt x="1792973" y="1443621"/>
                  </a:lnTo>
                  <a:lnTo>
                    <a:pt x="1792973" y="1438389"/>
                  </a:lnTo>
                  <a:close/>
                </a:path>
                <a:path w="4427220" h="7402830">
                  <a:moveTo>
                    <a:pt x="1816709" y="28803"/>
                  </a:moveTo>
                  <a:lnTo>
                    <a:pt x="1795767" y="28803"/>
                  </a:lnTo>
                  <a:lnTo>
                    <a:pt x="1795767" y="34036"/>
                  </a:lnTo>
                  <a:lnTo>
                    <a:pt x="1816709" y="34036"/>
                  </a:lnTo>
                  <a:lnTo>
                    <a:pt x="1816709" y="28803"/>
                  </a:lnTo>
                  <a:close/>
                </a:path>
                <a:path w="4427220" h="7402830">
                  <a:moveTo>
                    <a:pt x="1821942" y="2911983"/>
                  </a:moveTo>
                  <a:lnTo>
                    <a:pt x="1800999" y="2911983"/>
                  </a:lnTo>
                  <a:lnTo>
                    <a:pt x="1800999" y="2917215"/>
                  </a:lnTo>
                  <a:lnTo>
                    <a:pt x="1821942" y="2917215"/>
                  </a:lnTo>
                  <a:lnTo>
                    <a:pt x="1821942" y="2911983"/>
                  </a:lnTo>
                  <a:close/>
                </a:path>
                <a:path w="4427220" h="7402830">
                  <a:moveTo>
                    <a:pt x="1829625" y="1438389"/>
                  </a:moveTo>
                  <a:lnTo>
                    <a:pt x="1808683" y="1438389"/>
                  </a:lnTo>
                  <a:lnTo>
                    <a:pt x="1808683" y="1443621"/>
                  </a:lnTo>
                  <a:lnTo>
                    <a:pt x="1829625" y="1443621"/>
                  </a:lnTo>
                  <a:lnTo>
                    <a:pt x="1829625" y="1438389"/>
                  </a:lnTo>
                  <a:close/>
                </a:path>
                <a:path w="4427220" h="7402830">
                  <a:moveTo>
                    <a:pt x="1853349" y="28803"/>
                  </a:moveTo>
                  <a:lnTo>
                    <a:pt x="1832406" y="28803"/>
                  </a:lnTo>
                  <a:lnTo>
                    <a:pt x="1832406" y="34036"/>
                  </a:lnTo>
                  <a:lnTo>
                    <a:pt x="1853349" y="34036"/>
                  </a:lnTo>
                  <a:lnTo>
                    <a:pt x="1853349" y="28803"/>
                  </a:lnTo>
                  <a:close/>
                </a:path>
                <a:path w="4427220" h="7402830">
                  <a:moveTo>
                    <a:pt x="1858581" y="2911983"/>
                  </a:moveTo>
                  <a:lnTo>
                    <a:pt x="1837651" y="2911983"/>
                  </a:lnTo>
                  <a:lnTo>
                    <a:pt x="1837651" y="2917215"/>
                  </a:lnTo>
                  <a:lnTo>
                    <a:pt x="1858581" y="2917215"/>
                  </a:lnTo>
                  <a:lnTo>
                    <a:pt x="1858581" y="2911983"/>
                  </a:lnTo>
                  <a:close/>
                </a:path>
                <a:path w="4427220" h="7402830">
                  <a:moveTo>
                    <a:pt x="1866277" y="1438389"/>
                  </a:moveTo>
                  <a:lnTo>
                    <a:pt x="1845335" y="1438389"/>
                  </a:lnTo>
                  <a:lnTo>
                    <a:pt x="1845335" y="1443621"/>
                  </a:lnTo>
                  <a:lnTo>
                    <a:pt x="1866277" y="1443621"/>
                  </a:lnTo>
                  <a:lnTo>
                    <a:pt x="1866277" y="1438389"/>
                  </a:lnTo>
                  <a:close/>
                </a:path>
                <a:path w="4427220" h="7402830">
                  <a:moveTo>
                    <a:pt x="1890001" y="28803"/>
                  </a:moveTo>
                  <a:lnTo>
                    <a:pt x="1869059" y="28803"/>
                  </a:lnTo>
                  <a:lnTo>
                    <a:pt x="1869059" y="34036"/>
                  </a:lnTo>
                  <a:lnTo>
                    <a:pt x="1890001" y="34036"/>
                  </a:lnTo>
                  <a:lnTo>
                    <a:pt x="1890001" y="28803"/>
                  </a:lnTo>
                  <a:close/>
                </a:path>
                <a:path w="4427220" h="7402830">
                  <a:moveTo>
                    <a:pt x="1895233" y="2911983"/>
                  </a:moveTo>
                  <a:lnTo>
                    <a:pt x="1874291" y="2911983"/>
                  </a:lnTo>
                  <a:lnTo>
                    <a:pt x="1874291" y="2917215"/>
                  </a:lnTo>
                  <a:lnTo>
                    <a:pt x="1895233" y="2917215"/>
                  </a:lnTo>
                  <a:lnTo>
                    <a:pt x="1895233" y="2911983"/>
                  </a:lnTo>
                  <a:close/>
                </a:path>
                <a:path w="4427220" h="7402830">
                  <a:moveTo>
                    <a:pt x="1902917" y="1438389"/>
                  </a:moveTo>
                  <a:lnTo>
                    <a:pt x="1881974" y="1438389"/>
                  </a:lnTo>
                  <a:lnTo>
                    <a:pt x="1881974" y="1443621"/>
                  </a:lnTo>
                  <a:lnTo>
                    <a:pt x="1902917" y="1443621"/>
                  </a:lnTo>
                  <a:lnTo>
                    <a:pt x="1902917" y="1438389"/>
                  </a:lnTo>
                  <a:close/>
                </a:path>
                <a:path w="4427220" h="7402830">
                  <a:moveTo>
                    <a:pt x="1926653" y="28803"/>
                  </a:moveTo>
                  <a:lnTo>
                    <a:pt x="1905711" y="28803"/>
                  </a:lnTo>
                  <a:lnTo>
                    <a:pt x="1905711" y="34036"/>
                  </a:lnTo>
                  <a:lnTo>
                    <a:pt x="1926653" y="34036"/>
                  </a:lnTo>
                  <a:lnTo>
                    <a:pt x="1926653" y="28803"/>
                  </a:lnTo>
                  <a:close/>
                </a:path>
                <a:path w="4427220" h="7402830">
                  <a:moveTo>
                    <a:pt x="1931885" y="2911983"/>
                  </a:moveTo>
                  <a:lnTo>
                    <a:pt x="1910943" y="2911983"/>
                  </a:lnTo>
                  <a:lnTo>
                    <a:pt x="1910943" y="2917215"/>
                  </a:lnTo>
                  <a:lnTo>
                    <a:pt x="1931885" y="2917215"/>
                  </a:lnTo>
                  <a:lnTo>
                    <a:pt x="1931885" y="2911983"/>
                  </a:lnTo>
                  <a:close/>
                </a:path>
                <a:path w="4427220" h="7402830">
                  <a:moveTo>
                    <a:pt x="1939569" y="1438389"/>
                  </a:moveTo>
                  <a:lnTo>
                    <a:pt x="1918627" y="1438389"/>
                  </a:lnTo>
                  <a:lnTo>
                    <a:pt x="1918627" y="1443621"/>
                  </a:lnTo>
                  <a:lnTo>
                    <a:pt x="1939569" y="1443621"/>
                  </a:lnTo>
                  <a:lnTo>
                    <a:pt x="1939569" y="1438389"/>
                  </a:lnTo>
                  <a:close/>
                </a:path>
                <a:path w="4427220" h="7402830">
                  <a:moveTo>
                    <a:pt x="1963293" y="28803"/>
                  </a:moveTo>
                  <a:lnTo>
                    <a:pt x="1942350" y="28803"/>
                  </a:lnTo>
                  <a:lnTo>
                    <a:pt x="1942350" y="34036"/>
                  </a:lnTo>
                  <a:lnTo>
                    <a:pt x="1963293" y="34036"/>
                  </a:lnTo>
                  <a:lnTo>
                    <a:pt x="1963293" y="28803"/>
                  </a:lnTo>
                  <a:close/>
                </a:path>
                <a:path w="4427220" h="7402830">
                  <a:moveTo>
                    <a:pt x="1968538" y="2911983"/>
                  </a:moveTo>
                  <a:lnTo>
                    <a:pt x="1947595" y="2911983"/>
                  </a:lnTo>
                  <a:lnTo>
                    <a:pt x="1947595" y="2917215"/>
                  </a:lnTo>
                  <a:lnTo>
                    <a:pt x="1968538" y="2917215"/>
                  </a:lnTo>
                  <a:lnTo>
                    <a:pt x="1968538" y="2911983"/>
                  </a:lnTo>
                  <a:close/>
                </a:path>
                <a:path w="4427220" h="7402830">
                  <a:moveTo>
                    <a:pt x="1976221" y="1438389"/>
                  </a:moveTo>
                  <a:lnTo>
                    <a:pt x="1955279" y="1438389"/>
                  </a:lnTo>
                  <a:lnTo>
                    <a:pt x="1955279" y="1443621"/>
                  </a:lnTo>
                  <a:lnTo>
                    <a:pt x="1976221" y="1443621"/>
                  </a:lnTo>
                  <a:lnTo>
                    <a:pt x="1976221" y="1438389"/>
                  </a:lnTo>
                  <a:close/>
                </a:path>
                <a:path w="4427220" h="7402830">
                  <a:moveTo>
                    <a:pt x="1999945" y="28803"/>
                  </a:moveTo>
                  <a:lnTo>
                    <a:pt x="1979002" y="28803"/>
                  </a:lnTo>
                  <a:lnTo>
                    <a:pt x="1979002" y="34036"/>
                  </a:lnTo>
                  <a:lnTo>
                    <a:pt x="1999945" y="34036"/>
                  </a:lnTo>
                  <a:lnTo>
                    <a:pt x="1999945" y="28803"/>
                  </a:lnTo>
                  <a:close/>
                </a:path>
                <a:path w="4427220" h="7402830">
                  <a:moveTo>
                    <a:pt x="2005177" y="2911983"/>
                  </a:moveTo>
                  <a:lnTo>
                    <a:pt x="1984235" y="2911983"/>
                  </a:lnTo>
                  <a:lnTo>
                    <a:pt x="1984235" y="2917215"/>
                  </a:lnTo>
                  <a:lnTo>
                    <a:pt x="2005177" y="2917215"/>
                  </a:lnTo>
                  <a:lnTo>
                    <a:pt x="2005177" y="2911983"/>
                  </a:lnTo>
                  <a:close/>
                </a:path>
                <a:path w="4427220" h="7402830">
                  <a:moveTo>
                    <a:pt x="2012861" y="1438389"/>
                  </a:moveTo>
                  <a:lnTo>
                    <a:pt x="1991918" y="1438389"/>
                  </a:lnTo>
                  <a:lnTo>
                    <a:pt x="1991918" y="1443621"/>
                  </a:lnTo>
                  <a:lnTo>
                    <a:pt x="2012861" y="1443621"/>
                  </a:lnTo>
                  <a:lnTo>
                    <a:pt x="2012861" y="1438389"/>
                  </a:lnTo>
                  <a:close/>
                </a:path>
                <a:path w="4427220" h="7402830">
                  <a:moveTo>
                    <a:pt x="2036597" y="28803"/>
                  </a:moveTo>
                  <a:lnTo>
                    <a:pt x="2015655" y="28803"/>
                  </a:lnTo>
                  <a:lnTo>
                    <a:pt x="2015655" y="34036"/>
                  </a:lnTo>
                  <a:lnTo>
                    <a:pt x="2036597" y="34036"/>
                  </a:lnTo>
                  <a:lnTo>
                    <a:pt x="2036597" y="28803"/>
                  </a:lnTo>
                  <a:close/>
                </a:path>
                <a:path w="4427220" h="7402830">
                  <a:moveTo>
                    <a:pt x="2041829" y="2911983"/>
                  </a:moveTo>
                  <a:lnTo>
                    <a:pt x="2020887" y="2911983"/>
                  </a:lnTo>
                  <a:lnTo>
                    <a:pt x="2020887" y="2917215"/>
                  </a:lnTo>
                  <a:lnTo>
                    <a:pt x="2041829" y="2917215"/>
                  </a:lnTo>
                  <a:lnTo>
                    <a:pt x="2041829" y="2911983"/>
                  </a:lnTo>
                  <a:close/>
                </a:path>
                <a:path w="4427220" h="7402830">
                  <a:moveTo>
                    <a:pt x="2049513" y="1438389"/>
                  </a:moveTo>
                  <a:lnTo>
                    <a:pt x="2028571" y="1438389"/>
                  </a:lnTo>
                  <a:lnTo>
                    <a:pt x="2028571" y="1443621"/>
                  </a:lnTo>
                  <a:lnTo>
                    <a:pt x="2049513" y="1443621"/>
                  </a:lnTo>
                  <a:lnTo>
                    <a:pt x="2049513" y="1438389"/>
                  </a:lnTo>
                  <a:close/>
                </a:path>
                <a:path w="4427220" h="7402830">
                  <a:moveTo>
                    <a:pt x="2073236" y="28803"/>
                  </a:moveTo>
                  <a:lnTo>
                    <a:pt x="2052294" y="28803"/>
                  </a:lnTo>
                  <a:lnTo>
                    <a:pt x="2052294" y="34036"/>
                  </a:lnTo>
                  <a:lnTo>
                    <a:pt x="2073236" y="34036"/>
                  </a:lnTo>
                  <a:lnTo>
                    <a:pt x="2073236" y="28803"/>
                  </a:lnTo>
                  <a:close/>
                </a:path>
                <a:path w="4427220" h="7402830">
                  <a:moveTo>
                    <a:pt x="2078482" y="2911983"/>
                  </a:moveTo>
                  <a:lnTo>
                    <a:pt x="2057539" y="2911983"/>
                  </a:lnTo>
                  <a:lnTo>
                    <a:pt x="2057539" y="2917215"/>
                  </a:lnTo>
                  <a:lnTo>
                    <a:pt x="2078482" y="2917215"/>
                  </a:lnTo>
                  <a:lnTo>
                    <a:pt x="2078482" y="2911983"/>
                  </a:lnTo>
                  <a:close/>
                </a:path>
                <a:path w="4427220" h="7402830">
                  <a:moveTo>
                    <a:pt x="2086165" y="1438389"/>
                  </a:moveTo>
                  <a:lnTo>
                    <a:pt x="2065223" y="1438389"/>
                  </a:lnTo>
                  <a:lnTo>
                    <a:pt x="2065223" y="1443621"/>
                  </a:lnTo>
                  <a:lnTo>
                    <a:pt x="2086165" y="1443621"/>
                  </a:lnTo>
                  <a:lnTo>
                    <a:pt x="2086165" y="1438389"/>
                  </a:lnTo>
                  <a:close/>
                </a:path>
                <a:path w="4427220" h="7402830">
                  <a:moveTo>
                    <a:pt x="2109889" y="28803"/>
                  </a:moveTo>
                  <a:lnTo>
                    <a:pt x="2088946" y="28803"/>
                  </a:lnTo>
                  <a:lnTo>
                    <a:pt x="2088946" y="34036"/>
                  </a:lnTo>
                  <a:lnTo>
                    <a:pt x="2109889" y="34036"/>
                  </a:lnTo>
                  <a:lnTo>
                    <a:pt x="2109889" y="28803"/>
                  </a:lnTo>
                  <a:close/>
                </a:path>
                <a:path w="4427220" h="7402830">
                  <a:moveTo>
                    <a:pt x="2115121" y="2911983"/>
                  </a:moveTo>
                  <a:lnTo>
                    <a:pt x="2094179" y="2911983"/>
                  </a:lnTo>
                  <a:lnTo>
                    <a:pt x="2094179" y="2917215"/>
                  </a:lnTo>
                  <a:lnTo>
                    <a:pt x="2115121" y="2917215"/>
                  </a:lnTo>
                  <a:lnTo>
                    <a:pt x="2115121" y="2911983"/>
                  </a:lnTo>
                  <a:close/>
                </a:path>
                <a:path w="4427220" h="7402830">
                  <a:moveTo>
                    <a:pt x="2122805" y="1438389"/>
                  </a:moveTo>
                  <a:lnTo>
                    <a:pt x="2101862" y="1438389"/>
                  </a:lnTo>
                  <a:lnTo>
                    <a:pt x="2101862" y="1443621"/>
                  </a:lnTo>
                  <a:lnTo>
                    <a:pt x="2122805" y="1443621"/>
                  </a:lnTo>
                  <a:lnTo>
                    <a:pt x="2122805" y="1438389"/>
                  </a:lnTo>
                  <a:close/>
                </a:path>
                <a:path w="4427220" h="7402830">
                  <a:moveTo>
                    <a:pt x="2146541" y="28803"/>
                  </a:moveTo>
                  <a:lnTo>
                    <a:pt x="2125599" y="28803"/>
                  </a:lnTo>
                  <a:lnTo>
                    <a:pt x="2125599" y="34036"/>
                  </a:lnTo>
                  <a:lnTo>
                    <a:pt x="2146541" y="34036"/>
                  </a:lnTo>
                  <a:lnTo>
                    <a:pt x="2146541" y="28803"/>
                  </a:lnTo>
                  <a:close/>
                </a:path>
                <a:path w="4427220" h="7402830">
                  <a:moveTo>
                    <a:pt x="2151773" y="2911983"/>
                  </a:moveTo>
                  <a:lnTo>
                    <a:pt x="2130831" y="2911983"/>
                  </a:lnTo>
                  <a:lnTo>
                    <a:pt x="2130831" y="2917215"/>
                  </a:lnTo>
                  <a:lnTo>
                    <a:pt x="2151773" y="2917215"/>
                  </a:lnTo>
                  <a:lnTo>
                    <a:pt x="2151773" y="2911983"/>
                  </a:lnTo>
                  <a:close/>
                </a:path>
                <a:path w="4427220" h="7402830">
                  <a:moveTo>
                    <a:pt x="2159457" y="1438389"/>
                  </a:moveTo>
                  <a:lnTo>
                    <a:pt x="2138515" y="1438389"/>
                  </a:lnTo>
                  <a:lnTo>
                    <a:pt x="2138515" y="1443621"/>
                  </a:lnTo>
                  <a:lnTo>
                    <a:pt x="2159457" y="1443621"/>
                  </a:lnTo>
                  <a:lnTo>
                    <a:pt x="2159457" y="1438389"/>
                  </a:lnTo>
                  <a:close/>
                </a:path>
                <a:path w="4427220" h="7402830">
                  <a:moveTo>
                    <a:pt x="2183180" y="28803"/>
                  </a:moveTo>
                  <a:lnTo>
                    <a:pt x="2162238" y="28803"/>
                  </a:lnTo>
                  <a:lnTo>
                    <a:pt x="2162238" y="34036"/>
                  </a:lnTo>
                  <a:lnTo>
                    <a:pt x="2183180" y="34036"/>
                  </a:lnTo>
                  <a:lnTo>
                    <a:pt x="2183180" y="28803"/>
                  </a:lnTo>
                  <a:close/>
                </a:path>
                <a:path w="4427220" h="7402830">
                  <a:moveTo>
                    <a:pt x="2188426" y="2911983"/>
                  </a:moveTo>
                  <a:lnTo>
                    <a:pt x="2167483" y="2911983"/>
                  </a:lnTo>
                  <a:lnTo>
                    <a:pt x="2167483" y="2917215"/>
                  </a:lnTo>
                  <a:lnTo>
                    <a:pt x="2188426" y="2917215"/>
                  </a:lnTo>
                  <a:lnTo>
                    <a:pt x="2188426" y="2911983"/>
                  </a:lnTo>
                  <a:close/>
                </a:path>
                <a:path w="4427220" h="7402830">
                  <a:moveTo>
                    <a:pt x="2196109" y="1438389"/>
                  </a:moveTo>
                  <a:lnTo>
                    <a:pt x="2175167" y="1438389"/>
                  </a:lnTo>
                  <a:lnTo>
                    <a:pt x="2175167" y="1443621"/>
                  </a:lnTo>
                  <a:lnTo>
                    <a:pt x="2196109" y="1443621"/>
                  </a:lnTo>
                  <a:lnTo>
                    <a:pt x="2196109" y="1438389"/>
                  </a:lnTo>
                  <a:close/>
                </a:path>
                <a:path w="4427220" h="7402830">
                  <a:moveTo>
                    <a:pt x="2219833" y="28803"/>
                  </a:moveTo>
                  <a:lnTo>
                    <a:pt x="2198890" y="28803"/>
                  </a:lnTo>
                  <a:lnTo>
                    <a:pt x="2198890" y="34036"/>
                  </a:lnTo>
                  <a:lnTo>
                    <a:pt x="2219833" y="34036"/>
                  </a:lnTo>
                  <a:lnTo>
                    <a:pt x="2219833" y="28803"/>
                  </a:lnTo>
                  <a:close/>
                </a:path>
                <a:path w="4427220" h="7402830">
                  <a:moveTo>
                    <a:pt x="2225065" y="2911983"/>
                  </a:moveTo>
                  <a:lnTo>
                    <a:pt x="2204123" y="2911983"/>
                  </a:lnTo>
                  <a:lnTo>
                    <a:pt x="2204123" y="2917215"/>
                  </a:lnTo>
                  <a:lnTo>
                    <a:pt x="2225065" y="2917215"/>
                  </a:lnTo>
                  <a:lnTo>
                    <a:pt x="2225065" y="2911983"/>
                  </a:lnTo>
                  <a:close/>
                </a:path>
                <a:path w="4427220" h="7402830">
                  <a:moveTo>
                    <a:pt x="2232749" y="1438389"/>
                  </a:moveTo>
                  <a:lnTo>
                    <a:pt x="2211806" y="1438389"/>
                  </a:lnTo>
                  <a:lnTo>
                    <a:pt x="2211806" y="1443621"/>
                  </a:lnTo>
                  <a:lnTo>
                    <a:pt x="2232749" y="1443621"/>
                  </a:lnTo>
                  <a:lnTo>
                    <a:pt x="2232749" y="1438389"/>
                  </a:lnTo>
                  <a:close/>
                </a:path>
                <a:path w="4427220" h="7402830">
                  <a:moveTo>
                    <a:pt x="2256485" y="28803"/>
                  </a:moveTo>
                  <a:lnTo>
                    <a:pt x="2235543" y="28803"/>
                  </a:lnTo>
                  <a:lnTo>
                    <a:pt x="2235543" y="34036"/>
                  </a:lnTo>
                  <a:lnTo>
                    <a:pt x="2256485" y="34036"/>
                  </a:lnTo>
                  <a:lnTo>
                    <a:pt x="2256485" y="28803"/>
                  </a:lnTo>
                  <a:close/>
                </a:path>
                <a:path w="4427220" h="7402830">
                  <a:moveTo>
                    <a:pt x="2261717" y="2911983"/>
                  </a:moveTo>
                  <a:lnTo>
                    <a:pt x="2240775" y="2911983"/>
                  </a:lnTo>
                  <a:lnTo>
                    <a:pt x="2240775" y="2917215"/>
                  </a:lnTo>
                  <a:lnTo>
                    <a:pt x="2261717" y="2917215"/>
                  </a:lnTo>
                  <a:lnTo>
                    <a:pt x="2261717" y="2911983"/>
                  </a:lnTo>
                  <a:close/>
                </a:path>
                <a:path w="4427220" h="7402830">
                  <a:moveTo>
                    <a:pt x="2269401" y="1438389"/>
                  </a:moveTo>
                  <a:lnTo>
                    <a:pt x="2248458" y="1438389"/>
                  </a:lnTo>
                  <a:lnTo>
                    <a:pt x="2248458" y="1443621"/>
                  </a:lnTo>
                  <a:lnTo>
                    <a:pt x="2269401" y="1443621"/>
                  </a:lnTo>
                  <a:lnTo>
                    <a:pt x="2269401" y="1438389"/>
                  </a:lnTo>
                  <a:close/>
                </a:path>
                <a:path w="4427220" h="7402830">
                  <a:moveTo>
                    <a:pt x="2293124" y="28803"/>
                  </a:moveTo>
                  <a:lnTo>
                    <a:pt x="2272182" y="28803"/>
                  </a:lnTo>
                  <a:lnTo>
                    <a:pt x="2272182" y="34036"/>
                  </a:lnTo>
                  <a:lnTo>
                    <a:pt x="2293124" y="34036"/>
                  </a:lnTo>
                  <a:lnTo>
                    <a:pt x="2293124" y="28803"/>
                  </a:lnTo>
                  <a:close/>
                </a:path>
                <a:path w="4427220" h="7402830">
                  <a:moveTo>
                    <a:pt x="2298369" y="2911983"/>
                  </a:moveTo>
                  <a:lnTo>
                    <a:pt x="2277427" y="2911983"/>
                  </a:lnTo>
                  <a:lnTo>
                    <a:pt x="2277427" y="2917215"/>
                  </a:lnTo>
                  <a:lnTo>
                    <a:pt x="2298369" y="2917215"/>
                  </a:lnTo>
                  <a:lnTo>
                    <a:pt x="2298369" y="2911983"/>
                  </a:lnTo>
                  <a:close/>
                </a:path>
                <a:path w="4427220" h="7402830">
                  <a:moveTo>
                    <a:pt x="2306053" y="1438389"/>
                  </a:moveTo>
                  <a:lnTo>
                    <a:pt x="2285111" y="1438389"/>
                  </a:lnTo>
                  <a:lnTo>
                    <a:pt x="2285111" y="1443621"/>
                  </a:lnTo>
                  <a:lnTo>
                    <a:pt x="2306053" y="1443621"/>
                  </a:lnTo>
                  <a:lnTo>
                    <a:pt x="2306053" y="1438389"/>
                  </a:lnTo>
                  <a:close/>
                </a:path>
                <a:path w="4427220" h="7402830">
                  <a:moveTo>
                    <a:pt x="2329777" y="28803"/>
                  </a:moveTo>
                  <a:lnTo>
                    <a:pt x="2308834" y="28803"/>
                  </a:lnTo>
                  <a:lnTo>
                    <a:pt x="2308834" y="34036"/>
                  </a:lnTo>
                  <a:lnTo>
                    <a:pt x="2329777" y="34036"/>
                  </a:lnTo>
                  <a:lnTo>
                    <a:pt x="2329777" y="28803"/>
                  </a:lnTo>
                  <a:close/>
                </a:path>
                <a:path w="4427220" h="7402830">
                  <a:moveTo>
                    <a:pt x="2335009" y="2911983"/>
                  </a:moveTo>
                  <a:lnTo>
                    <a:pt x="2314067" y="2911983"/>
                  </a:lnTo>
                  <a:lnTo>
                    <a:pt x="2314067" y="2917215"/>
                  </a:lnTo>
                  <a:lnTo>
                    <a:pt x="2335009" y="2917215"/>
                  </a:lnTo>
                  <a:lnTo>
                    <a:pt x="2335009" y="2911983"/>
                  </a:lnTo>
                  <a:close/>
                </a:path>
                <a:path w="4427220" h="7402830">
                  <a:moveTo>
                    <a:pt x="2342692" y="1438389"/>
                  </a:moveTo>
                  <a:lnTo>
                    <a:pt x="2321763" y="1438389"/>
                  </a:lnTo>
                  <a:lnTo>
                    <a:pt x="2321763" y="1443621"/>
                  </a:lnTo>
                  <a:lnTo>
                    <a:pt x="2342692" y="1443621"/>
                  </a:lnTo>
                  <a:lnTo>
                    <a:pt x="2342692" y="1438389"/>
                  </a:lnTo>
                  <a:close/>
                </a:path>
                <a:path w="4427220" h="7402830">
                  <a:moveTo>
                    <a:pt x="2366429" y="28803"/>
                  </a:moveTo>
                  <a:lnTo>
                    <a:pt x="2345486" y="28803"/>
                  </a:lnTo>
                  <a:lnTo>
                    <a:pt x="2345486" y="34036"/>
                  </a:lnTo>
                  <a:lnTo>
                    <a:pt x="2366429" y="34036"/>
                  </a:lnTo>
                  <a:lnTo>
                    <a:pt x="2366429" y="28803"/>
                  </a:lnTo>
                  <a:close/>
                </a:path>
                <a:path w="4427220" h="7402830">
                  <a:moveTo>
                    <a:pt x="2371661" y="2911983"/>
                  </a:moveTo>
                  <a:lnTo>
                    <a:pt x="2350719" y="2911983"/>
                  </a:lnTo>
                  <a:lnTo>
                    <a:pt x="2350719" y="2917215"/>
                  </a:lnTo>
                  <a:lnTo>
                    <a:pt x="2371661" y="2917215"/>
                  </a:lnTo>
                  <a:lnTo>
                    <a:pt x="2371661" y="2911983"/>
                  </a:lnTo>
                  <a:close/>
                </a:path>
                <a:path w="4427220" h="7402830">
                  <a:moveTo>
                    <a:pt x="2379345" y="1438389"/>
                  </a:moveTo>
                  <a:lnTo>
                    <a:pt x="2358402" y="1438389"/>
                  </a:lnTo>
                  <a:lnTo>
                    <a:pt x="2358402" y="1443621"/>
                  </a:lnTo>
                  <a:lnTo>
                    <a:pt x="2379345" y="1443621"/>
                  </a:lnTo>
                  <a:lnTo>
                    <a:pt x="2379345" y="1438389"/>
                  </a:lnTo>
                  <a:close/>
                </a:path>
                <a:path w="4427220" h="7402830">
                  <a:moveTo>
                    <a:pt x="2403068" y="28803"/>
                  </a:moveTo>
                  <a:lnTo>
                    <a:pt x="2382126" y="28803"/>
                  </a:lnTo>
                  <a:lnTo>
                    <a:pt x="2382126" y="34036"/>
                  </a:lnTo>
                  <a:lnTo>
                    <a:pt x="2403068" y="34036"/>
                  </a:lnTo>
                  <a:lnTo>
                    <a:pt x="2403068" y="28803"/>
                  </a:lnTo>
                  <a:close/>
                </a:path>
                <a:path w="4427220" h="7402830">
                  <a:moveTo>
                    <a:pt x="2408313" y="2911983"/>
                  </a:moveTo>
                  <a:lnTo>
                    <a:pt x="2387371" y="2911983"/>
                  </a:lnTo>
                  <a:lnTo>
                    <a:pt x="2387371" y="2917215"/>
                  </a:lnTo>
                  <a:lnTo>
                    <a:pt x="2408313" y="2917215"/>
                  </a:lnTo>
                  <a:lnTo>
                    <a:pt x="2408313" y="2911983"/>
                  </a:lnTo>
                  <a:close/>
                </a:path>
                <a:path w="4427220" h="7402830">
                  <a:moveTo>
                    <a:pt x="2415997" y="1438389"/>
                  </a:moveTo>
                  <a:lnTo>
                    <a:pt x="2395055" y="1438389"/>
                  </a:lnTo>
                  <a:lnTo>
                    <a:pt x="2395055" y="1443621"/>
                  </a:lnTo>
                  <a:lnTo>
                    <a:pt x="2415997" y="1443621"/>
                  </a:lnTo>
                  <a:lnTo>
                    <a:pt x="2415997" y="1438389"/>
                  </a:lnTo>
                  <a:close/>
                </a:path>
                <a:path w="4427220" h="7402830">
                  <a:moveTo>
                    <a:pt x="2439720" y="28803"/>
                  </a:moveTo>
                  <a:lnTo>
                    <a:pt x="2418778" y="28803"/>
                  </a:lnTo>
                  <a:lnTo>
                    <a:pt x="2418778" y="34036"/>
                  </a:lnTo>
                  <a:lnTo>
                    <a:pt x="2439720" y="34036"/>
                  </a:lnTo>
                  <a:lnTo>
                    <a:pt x="2439720" y="28803"/>
                  </a:lnTo>
                  <a:close/>
                </a:path>
                <a:path w="4427220" h="7402830">
                  <a:moveTo>
                    <a:pt x="2444953" y="2911983"/>
                  </a:moveTo>
                  <a:lnTo>
                    <a:pt x="2424011" y="2911983"/>
                  </a:lnTo>
                  <a:lnTo>
                    <a:pt x="2424011" y="2917215"/>
                  </a:lnTo>
                  <a:lnTo>
                    <a:pt x="2444953" y="2917215"/>
                  </a:lnTo>
                  <a:lnTo>
                    <a:pt x="2444953" y="2911983"/>
                  </a:lnTo>
                  <a:close/>
                </a:path>
                <a:path w="4427220" h="7402830">
                  <a:moveTo>
                    <a:pt x="2452649" y="1438389"/>
                  </a:moveTo>
                  <a:lnTo>
                    <a:pt x="2431707" y="1438389"/>
                  </a:lnTo>
                  <a:lnTo>
                    <a:pt x="2431707" y="1443621"/>
                  </a:lnTo>
                  <a:lnTo>
                    <a:pt x="2452649" y="1443621"/>
                  </a:lnTo>
                  <a:lnTo>
                    <a:pt x="2452649" y="1438389"/>
                  </a:lnTo>
                  <a:close/>
                </a:path>
                <a:path w="4427220" h="7402830">
                  <a:moveTo>
                    <a:pt x="2476373" y="28803"/>
                  </a:moveTo>
                  <a:lnTo>
                    <a:pt x="2455430" y="28803"/>
                  </a:lnTo>
                  <a:lnTo>
                    <a:pt x="2455430" y="34036"/>
                  </a:lnTo>
                  <a:lnTo>
                    <a:pt x="2476373" y="34036"/>
                  </a:lnTo>
                  <a:lnTo>
                    <a:pt x="2476373" y="28803"/>
                  </a:lnTo>
                  <a:close/>
                </a:path>
                <a:path w="4427220" h="7402830">
                  <a:moveTo>
                    <a:pt x="2481605" y="2911983"/>
                  </a:moveTo>
                  <a:lnTo>
                    <a:pt x="2460663" y="2911983"/>
                  </a:lnTo>
                  <a:lnTo>
                    <a:pt x="2460663" y="2917215"/>
                  </a:lnTo>
                  <a:lnTo>
                    <a:pt x="2481605" y="2917215"/>
                  </a:lnTo>
                  <a:lnTo>
                    <a:pt x="2481605" y="2911983"/>
                  </a:lnTo>
                  <a:close/>
                </a:path>
                <a:path w="4427220" h="7402830">
                  <a:moveTo>
                    <a:pt x="2489289" y="1438389"/>
                  </a:moveTo>
                  <a:lnTo>
                    <a:pt x="2468346" y="1438389"/>
                  </a:lnTo>
                  <a:lnTo>
                    <a:pt x="2468346" y="1443621"/>
                  </a:lnTo>
                  <a:lnTo>
                    <a:pt x="2489289" y="1443621"/>
                  </a:lnTo>
                  <a:lnTo>
                    <a:pt x="2489289" y="1438389"/>
                  </a:lnTo>
                  <a:close/>
                </a:path>
                <a:path w="4427220" h="7402830">
                  <a:moveTo>
                    <a:pt x="2513012" y="28803"/>
                  </a:moveTo>
                  <a:lnTo>
                    <a:pt x="2492070" y="28803"/>
                  </a:lnTo>
                  <a:lnTo>
                    <a:pt x="2492070" y="34036"/>
                  </a:lnTo>
                  <a:lnTo>
                    <a:pt x="2513012" y="34036"/>
                  </a:lnTo>
                  <a:lnTo>
                    <a:pt x="2513012" y="28803"/>
                  </a:lnTo>
                  <a:close/>
                </a:path>
                <a:path w="4427220" h="7402830">
                  <a:moveTo>
                    <a:pt x="2518257" y="2911983"/>
                  </a:moveTo>
                  <a:lnTo>
                    <a:pt x="2497315" y="2911983"/>
                  </a:lnTo>
                  <a:lnTo>
                    <a:pt x="2497315" y="2917215"/>
                  </a:lnTo>
                  <a:lnTo>
                    <a:pt x="2518257" y="2917215"/>
                  </a:lnTo>
                  <a:lnTo>
                    <a:pt x="2518257" y="2911983"/>
                  </a:lnTo>
                  <a:close/>
                </a:path>
                <a:path w="4427220" h="7402830">
                  <a:moveTo>
                    <a:pt x="2521242" y="4384789"/>
                  </a:moveTo>
                  <a:lnTo>
                    <a:pt x="2500299" y="4384789"/>
                  </a:lnTo>
                  <a:lnTo>
                    <a:pt x="2500299" y="4390034"/>
                  </a:lnTo>
                  <a:lnTo>
                    <a:pt x="2521242" y="4390034"/>
                  </a:lnTo>
                  <a:lnTo>
                    <a:pt x="2521242" y="4384789"/>
                  </a:lnTo>
                  <a:close/>
                </a:path>
                <a:path w="4427220" h="7402830">
                  <a:moveTo>
                    <a:pt x="2525941" y="1438389"/>
                  </a:moveTo>
                  <a:lnTo>
                    <a:pt x="2504998" y="1438389"/>
                  </a:lnTo>
                  <a:lnTo>
                    <a:pt x="2504998" y="1443621"/>
                  </a:lnTo>
                  <a:lnTo>
                    <a:pt x="2525941" y="1443621"/>
                  </a:lnTo>
                  <a:lnTo>
                    <a:pt x="2525941" y="1438389"/>
                  </a:lnTo>
                  <a:close/>
                </a:path>
                <a:path w="4427220" h="7402830">
                  <a:moveTo>
                    <a:pt x="2549664" y="28803"/>
                  </a:moveTo>
                  <a:lnTo>
                    <a:pt x="2528722" y="28803"/>
                  </a:lnTo>
                  <a:lnTo>
                    <a:pt x="2528722" y="34036"/>
                  </a:lnTo>
                  <a:lnTo>
                    <a:pt x="2549664" y="34036"/>
                  </a:lnTo>
                  <a:lnTo>
                    <a:pt x="2549664" y="28803"/>
                  </a:lnTo>
                  <a:close/>
                </a:path>
                <a:path w="4427220" h="7402830">
                  <a:moveTo>
                    <a:pt x="2554897" y="2911983"/>
                  </a:moveTo>
                  <a:lnTo>
                    <a:pt x="2533954" y="2911983"/>
                  </a:lnTo>
                  <a:lnTo>
                    <a:pt x="2533954" y="2917215"/>
                  </a:lnTo>
                  <a:lnTo>
                    <a:pt x="2554897" y="2917215"/>
                  </a:lnTo>
                  <a:lnTo>
                    <a:pt x="2554897" y="2911983"/>
                  </a:lnTo>
                  <a:close/>
                </a:path>
                <a:path w="4427220" h="7402830">
                  <a:moveTo>
                    <a:pt x="2557881" y="4384789"/>
                  </a:moveTo>
                  <a:lnTo>
                    <a:pt x="2536939" y="4384789"/>
                  </a:lnTo>
                  <a:lnTo>
                    <a:pt x="2536939" y="4390034"/>
                  </a:lnTo>
                  <a:lnTo>
                    <a:pt x="2557881" y="4390034"/>
                  </a:lnTo>
                  <a:lnTo>
                    <a:pt x="2557881" y="4384789"/>
                  </a:lnTo>
                  <a:close/>
                </a:path>
                <a:path w="4427220" h="7402830">
                  <a:moveTo>
                    <a:pt x="2562593" y="1438389"/>
                  </a:moveTo>
                  <a:lnTo>
                    <a:pt x="2541651" y="1438389"/>
                  </a:lnTo>
                  <a:lnTo>
                    <a:pt x="2541651" y="1443621"/>
                  </a:lnTo>
                  <a:lnTo>
                    <a:pt x="2562593" y="1443621"/>
                  </a:lnTo>
                  <a:lnTo>
                    <a:pt x="2562593" y="1438389"/>
                  </a:lnTo>
                  <a:close/>
                </a:path>
                <a:path w="4427220" h="7402830">
                  <a:moveTo>
                    <a:pt x="2586317" y="28803"/>
                  </a:moveTo>
                  <a:lnTo>
                    <a:pt x="2565374" y="28803"/>
                  </a:lnTo>
                  <a:lnTo>
                    <a:pt x="2565374" y="34036"/>
                  </a:lnTo>
                  <a:lnTo>
                    <a:pt x="2586317" y="34036"/>
                  </a:lnTo>
                  <a:lnTo>
                    <a:pt x="2586317" y="28803"/>
                  </a:lnTo>
                  <a:close/>
                </a:path>
                <a:path w="4427220" h="7402830">
                  <a:moveTo>
                    <a:pt x="2591549" y="2911983"/>
                  </a:moveTo>
                  <a:lnTo>
                    <a:pt x="2570607" y="2911983"/>
                  </a:lnTo>
                  <a:lnTo>
                    <a:pt x="2570607" y="2917215"/>
                  </a:lnTo>
                  <a:lnTo>
                    <a:pt x="2591549" y="2917215"/>
                  </a:lnTo>
                  <a:lnTo>
                    <a:pt x="2591549" y="2911983"/>
                  </a:lnTo>
                  <a:close/>
                </a:path>
                <a:path w="4427220" h="7402830">
                  <a:moveTo>
                    <a:pt x="2594533" y="4384789"/>
                  </a:moveTo>
                  <a:lnTo>
                    <a:pt x="2573591" y="4384789"/>
                  </a:lnTo>
                  <a:lnTo>
                    <a:pt x="2573591" y="4390034"/>
                  </a:lnTo>
                  <a:lnTo>
                    <a:pt x="2594533" y="4390034"/>
                  </a:lnTo>
                  <a:lnTo>
                    <a:pt x="2594533" y="4384789"/>
                  </a:lnTo>
                  <a:close/>
                </a:path>
                <a:path w="4427220" h="7402830">
                  <a:moveTo>
                    <a:pt x="2599232" y="1438389"/>
                  </a:moveTo>
                  <a:lnTo>
                    <a:pt x="2578290" y="1438389"/>
                  </a:lnTo>
                  <a:lnTo>
                    <a:pt x="2578290" y="1443621"/>
                  </a:lnTo>
                  <a:lnTo>
                    <a:pt x="2599232" y="1443621"/>
                  </a:lnTo>
                  <a:lnTo>
                    <a:pt x="2599232" y="1438389"/>
                  </a:lnTo>
                  <a:close/>
                </a:path>
                <a:path w="4427220" h="7402830">
                  <a:moveTo>
                    <a:pt x="2622956" y="28803"/>
                  </a:moveTo>
                  <a:lnTo>
                    <a:pt x="2602026" y="28803"/>
                  </a:lnTo>
                  <a:lnTo>
                    <a:pt x="2602026" y="34036"/>
                  </a:lnTo>
                  <a:lnTo>
                    <a:pt x="2622956" y="34036"/>
                  </a:lnTo>
                  <a:lnTo>
                    <a:pt x="2622956" y="28803"/>
                  </a:lnTo>
                  <a:close/>
                </a:path>
                <a:path w="4427220" h="7402830">
                  <a:moveTo>
                    <a:pt x="2628201" y="2911983"/>
                  </a:moveTo>
                  <a:lnTo>
                    <a:pt x="2607259" y="2911983"/>
                  </a:lnTo>
                  <a:lnTo>
                    <a:pt x="2607259" y="2917215"/>
                  </a:lnTo>
                  <a:lnTo>
                    <a:pt x="2628201" y="2917215"/>
                  </a:lnTo>
                  <a:lnTo>
                    <a:pt x="2628201" y="2911983"/>
                  </a:lnTo>
                  <a:close/>
                </a:path>
                <a:path w="4427220" h="7402830">
                  <a:moveTo>
                    <a:pt x="2631186" y="4384789"/>
                  </a:moveTo>
                  <a:lnTo>
                    <a:pt x="2610243" y="4384789"/>
                  </a:lnTo>
                  <a:lnTo>
                    <a:pt x="2610243" y="4390034"/>
                  </a:lnTo>
                  <a:lnTo>
                    <a:pt x="2631186" y="4390034"/>
                  </a:lnTo>
                  <a:lnTo>
                    <a:pt x="2631186" y="4384789"/>
                  </a:lnTo>
                  <a:close/>
                </a:path>
                <a:path w="4427220" h="7402830">
                  <a:moveTo>
                    <a:pt x="2635885" y="1438389"/>
                  </a:moveTo>
                  <a:lnTo>
                    <a:pt x="2614942" y="1438389"/>
                  </a:lnTo>
                  <a:lnTo>
                    <a:pt x="2614942" y="1443621"/>
                  </a:lnTo>
                  <a:lnTo>
                    <a:pt x="2635885" y="1443621"/>
                  </a:lnTo>
                  <a:lnTo>
                    <a:pt x="2635885" y="1438389"/>
                  </a:lnTo>
                  <a:close/>
                </a:path>
                <a:path w="4427220" h="7402830">
                  <a:moveTo>
                    <a:pt x="2659608" y="28803"/>
                  </a:moveTo>
                  <a:lnTo>
                    <a:pt x="2638666" y="28803"/>
                  </a:lnTo>
                  <a:lnTo>
                    <a:pt x="2638666" y="34036"/>
                  </a:lnTo>
                  <a:lnTo>
                    <a:pt x="2659608" y="34036"/>
                  </a:lnTo>
                  <a:lnTo>
                    <a:pt x="2659608" y="28803"/>
                  </a:lnTo>
                  <a:close/>
                </a:path>
                <a:path w="4427220" h="7402830">
                  <a:moveTo>
                    <a:pt x="2664841" y="2911983"/>
                  </a:moveTo>
                  <a:lnTo>
                    <a:pt x="2643898" y="2911983"/>
                  </a:lnTo>
                  <a:lnTo>
                    <a:pt x="2643898" y="2917215"/>
                  </a:lnTo>
                  <a:lnTo>
                    <a:pt x="2664841" y="2917215"/>
                  </a:lnTo>
                  <a:lnTo>
                    <a:pt x="2664841" y="2911983"/>
                  </a:lnTo>
                  <a:close/>
                </a:path>
                <a:path w="4427220" h="7402830">
                  <a:moveTo>
                    <a:pt x="2667825" y="4384789"/>
                  </a:moveTo>
                  <a:lnTo>
                    <a:pt x="2646883" y="4384789"/>
                  </a:lnTo>
                  <a:lnTo>
                    <a:pt x="2646883" y="4390034"/>
                  </a:lnTo>
                  <a:lnTo>
                    <a:pt x="2667825" y="4390034"/>
                  </a:lnTo>
                  <a:lnTo>
                    <a:pt x="2667825" y="4384789"/>
                  </a:lnTo>
                  <a:close/>
                </a:path>
                <a:path w="4427220" h="7402830">
                  <a:moveTo>
                    <a:pt x="2672537" y="1438389"/>
                  </a:moveTo>
                  <a:lnTo>
                    <a:pt x="2651595" y="1438389"/>
                  </a:lnTo>
                  <a:lnTo>
                    <a:pt x="2651595" y="1443621"/>
                  </a:lnTo>
                  <a:lnTo>
                    <a:pt x="2672537" y="1443621"/>
                  </a:lnTo>
                  <a:lnTo>
                    <a:pt x="2672537" y="1438389"/>
                  </a:lnTo>
                  <a:close/>
                </a:path>
                <a:path w="4427220" h="7402830">
                  <a:moveTo>
                    <a:pt x="2696260" y="28803"/>
                  </a:moveTo>
                  <a:lnTo>
                    <a:pt x="2675318" y="28803"/>
                  </a:lnTo>
                  <a:lnTo>
                    <a:pt x="2675318" y="34036"/>
                  </a:lnTo>
                  <a:lnTo>
                    <a:pt x="2696260" y="34036"/>
                  </a:lnTo>
                  <a:lnTo>
                    <a:pt x="2696260" y="28803"/>
                  </a:lnTo>
                  <a:close/>
                </a:path>
                <a:path w="4427220" h="7402830">
                  <a:moveTo>
                    <a:pt x="2701493" y="2911983"/>
                  </a:moveTo>
                  <a:lnTo>
                    <a:pt x="2680551" y="2911983"/>
                  </a:lnTo>
                  <a:lnTo>
                    <a:pt x="2680551" y="2917215"/>
                  </a:lnTo>
                  <a:lnTo>
                    <a:pt x="2701493" y="2917215"/>
                  </a:lnTo>
                  <a:lnTo>
                    <a:pt x="2701493" y="2911983"/>
                  </a:lnTo>
                  <a:close/>
                </a:path>
                <a:path w="4427220" h="7402830">
                  <a:moveTo>
                    <a:pt x="2704477" y="4384789"/>
                  </a:moveTo>
                  <a:lnTo>
                    <a:pt x="2683535" y="4384789"/>
                  </a:lnTo>
                  <a:lnTo>
                    <a:pt x="2683535" y="4390034"/>
                  </a:lnTo>
                  <a:lnTo>
                    <a:pt x="2704477" y="4390034"/>
                  </a:lnTo>
                  <a:lnTo>
                    <a:pt x="2704477" y="4384789"/>
                  </a:lnTo>
                  <a:close/>
                </a:path>
                <a:path w="4427220" h="7402830">
                  <a:moveTo>
                    <a:pt x="2709176" y="1438389"/>
                  </a:moveTo>
                  <a:lnTo>
                    <a:pt x="2688234" y="1438389"/>
                  </a:lnTo>
                  <a:lnTo>
                    <a:pt x="2688234" y="1443621"/>
                  </a:lnTo>
                  <a:lnTo>
                    <a:pt x="2709176" y="1443621"/>
                  </a:lnTo>
                  <a:lnTo>
                    <a:pt x="2709176" y="1438389"/>
                  </a:lnTo>
                  <a:close/>
                </a:path>
                <a:path w="4427220" h="7402830">
                  <a:moveTo>
                    <a:pt x="2732913" y="28803"/>
                  </a:moveTo>
                  <a:lnTo>
                    <a:pt x="2711970" y="28803"/>
                  </a:lnTo>
                  <a:lnTo>
                    <a:pt x="2711970" y="34036"/>
                  </a:lnTo>
                  <a:lnTo>
                    <a:pt x="2732913" y="34036"/>
                  </a:lnTo>
                  <a:lnTo>
                    <a:pt x="2732913" y="28803"/>
                  </a:lnTo>
                  <a:close/>
                </a:path>
                <a:path w="4427220" h="7402830">
                  <a:moveTo>
                    <a:pt x="2738145" y="2911983"/>
                  </a:moveTo>
                  <a:lnTo>
                    <a:pt x="2717203" y="2911983"/>
                  </a:lnTo>
                  <a:lnTo>
                    <a:pt x="2717203" y="2917215"/>
                  </a:lnTo>
                  <a:lnTo>
                    <a:pt x="2738145" y="2917215"/>
                  </a:lnTo>
                  <a:lnTo>
                    <a:pt x="2738145" y="2911983"/>
                  </a:lnTo>
                  <a:close/>
                </a:path>
                <a:path w="4427220" h="7402830">
                  <a:moveTo>
                    <a:pt x="2741130" y="4384789"/>
                  </a:moveTo>
                  <a:lnTo>
                    <a:pt x="2720187" y="4384789"/>
                  </a:lnTo>
                  <a:lnTo>
                    <a:pt x="2720187" y="4390034"/>
                  </a:lnTo>
                  <a:lnTo>
                    <a:pt x="2741130" y="4390034"/>
                  </a:lnTo>
                  <a:lnTo>
                    <a:pt x="2741130" y="4384789"/>
                  </a:lnTo>
                  <a:close/>
                </a:path>
                <a:path w="4427220" h="7402830">
                  <a:moveTo>
                    <a:pt x="2745829" y="1438389"/>
                  </a:moveTo>
                  <a:lnTo>
                    <a:pt x="2724886" y="1438389"/>
                  </a:lnTo>
                  <a:lnTo>
                    <a:pt x="2724886" y="1443621"/>
                  </a:lnTo>
                  <a:lnTo>
                    <a:pt x="2745829" y="1443621"/>
                  </a:lnTo>
                  <a:lnTo>
                    <a:pt x="2745829" y="1438389"/>
                  </a:lnTo>
                  <a:close/>
                </a:path>
                <a:path w="4427220" h="7402830">
                  <a:moveTo>
                    <a:pt x="2769552" y="28803"/>
                  </a:moveTo>
                  <a:lnTo>
                    <a:pt x="2748610" y="28803"/>
                  </a:lnTo>
                  <a:lnTo>
                    <a:pt x="2748610" y="34036"/>
                  </a:lnTo>
                  <a:lnTo>
                    <a:pt x="2769552" y="34036"/>
                  </a:lnTo>
                  <a:lnTo>
                    <a:pt x="2769552" y="28803"/>
                  </a:lnTo>
                  <a:close/>
                </a:path>
                <a:path w="4427220" h="7402830">
                  <a:moveTo>
                    <a:pt x="2774785" y="2911983"/>
                  </a:moveTo>
                  <a:lnTo>
                    <a:pt x="2753842" y="2911983"/>
                  </a:lnTo>
                  <a:lnTo>
                    <a:pt x="2753842" y="2917215"/>
                  </a:lnTo>
                  <a:lnTo>
                    <a:pt x="2774785" y="2917215"/>
                  </a:lnTo>
                  <a:lnTo>
                    <a:pt x="2774785" y="2911983"/>
                  </a:lnTo>
                  <a:close/>
                </a:path>
                <a:path w="4427220" h="7402830">
                  <a:moveTo>
                    <a:pt x="2777769" y="4384789"/>
                  </a:moveTo>
                  <a:lnTo>
                    <a:pt x="2756827" y="4384789"/>
                  </a:lnTo>
                  <a:lnTo>
                    <a:pt x="2756827" y="4390034"/>
                  </a:lnTo>
                  <a:lnTo>
                    <a:pt x="2777769" y="4390034"/>
                  </a:lnTo>
                  <a:lnTo>
                    <a:pt x="2777769" y="4384789"/>
                  </a:lnTo>
                  <a:close/>
                </a:path>
                <a:path w="4427220" h="7402830">
                  <a:moveTo>
                    <a:pt x="2782481" y="1438389"/>
                  </a:moveTo>
                  <a:lnTo>
                    <a:pt x="2761538" y="1438389"/>
                  </a:lnTo>
                  <a:lnTo>
                    <a:pt x="2761538" y="1443621"/>
                  </a:lnTo>
                  <a:lnTo>
                    <a:pt x="2782481" y="1443621"/>
                  </a:lnTo>
                  <a:lnTo>
                    <a:pt x="2782481" y="1438389"/>
                  </a:lnTo>
                  <a:close/>
                </a:path>
                <a:path w="4427220" h="7402830">
                  <a:moveTo>
                    <a:pt x="2806204" y="28803"/>
                  </a:moveTo>
                  <a:lnTo>
                    <a:pt x="2785262" y="28803"/>
                  </a:lnTo>
                  <a:lnTo>
                    <a:pt x="2785262" y="34036"/>
                  </a:lnTo>
                  <a:lnTo>
                    <a:pt x="2806204" y="34036"/>
                  </a:lnTo>
                  <a:lnTo>
                    <a:pt x="2806204" y="28803"/>
                  </a:lnTo>
                  <a:close/>
                </a:path>
                <a:path w="4427220" h="7402830">
                  <a:moveTo>
                    <a:pt x="2811437" y="2911983"/>
                  </a:moveTo>
                  <a:lnTo>
                    <a:pt x="2790494" y="2911983"/>
                  </a:lnTo>
                  <a:lnTo>
                    <a:pt x="2790494" y="2917215"/>
                  </a:lnTo>
                  <a:lnTo>
                    <a:pt x="2811437" y="2917215"/>
                  </a:lnTo>
                  <a:lnTo>
                    <a:pt x="2811437" y="2911983"/>
                  </a:lnTo>
                  <a:close/>
                </a:path>
                <a:path w="4427220" h="7402830">
                  <a:moveTo>
                    <a:pt x="2814421" y="4384789"/>
                  </a:moveTo>
                  <a:lnTo>
                    <a:pt x="2793479" y="4384789"/>
                  </a:lnTo>
                  <a:lnTo>
                    <a:pt x="2793479" y="4390034"/>
                  </a:lnTo>
                  <a:lnTo>
                    <a:pt x="2814421" y="4390034"/>
                  </a:lnTo>
                  <a:lnTo>
                    <a:pt x="2814421" y="4384789"/>
                  </a:lnTo>
                  <a:close/>
                </a:path>
                <a:path w="4427220" h="7402830">
                  <a:moveTo>
                    <a:pt x="2819120" y="1438389"/>
                  </a:moveTo>
                  <a:lnTo>
                    <a:pt x="2798178" y="1438389"/>
                  </a:lnTo>
                  <a:lnTo>
                    <a:pt x="2798178" y="1443621"/>
                  </a:lnTo>
                  <a:lnTo>
                    <a:pt x="2819120" y="1443621"/>
                  </a:lnTo>
                  <a:lnTo>
                    <a:pt x="2819120" y="1438389"/>
                  </a:lnTo>
                  <a:close/>
                </a:path>
                <a:path w="4427220" h="7402830">
                  <a:moveTo>
                    <a:pt x="2842857" y="28803"/>
                  </a:moveTo>
                  <a:lnTo>
                    <a:pt x="2821914" y="28803"/>
                  </a:lnTo>
                  <a:lnTo>
                    <a:pt x="2821914" y="34036"/>
                  </a:lnTo>
                  <a:lnTo>
                    <a:pt x="2842857" y="34036"/>
                  </a:lnTo>
                  <a:lnTo>
                    <a:pt x="2842857" y="28803"/>
                  </a:lnTo>
                  <a:close/>
                </a:path>
                <a:path w="4427220" h="7402830">
                  <a:moveTo>
                    <a:pt x="2848089" y="2911983"/>
                  </a:moveTo>
                  <a:lnTo>
                    <a:pt x="2827147" y="2911983"/>
                  </a:lnTo>
                  <a:lnTo>
                    <a:pt x="2827147" y="2917215"/>
                  </a:lnTo>
                  <a:lnTo>
                    <a:pt x="2848089" y="2917215"/>
                  </a:lnTo>
                  <a:lnTo>
                    <a:pt x="2848089" y="2911983"/>
                  </a:lnTo>
                  <a:close/>
                </a:path>
                <a:path w="4427220" h="7402830">
                  <a:moveTo>
                    <a:pt x="2851073" y="4384789"/>
                  </a:moveTo>
                  <a:lnTo>
                    <a:pt x="2830131" y="4384789"/>
                  </a:lnTo>
                  <a:lnTo>
                    <a:pt x="2830131" y="4390034"/>
                  </a:lnTo>
                  <a:lnTo>
                    <a:pt x="2851073" y="4390034"/>
                  </a:lnTo>
                  <a:lnTo>
                    <a:pt x="2851073" y="4384789"/>
                  </a:lnTo>
                  <a:close/>
                </a:path>
                <a:path w="4427220" h="7402830">
                  <a:moveTo>
                    <a:pt x="2855772" y="1438389"/>
                  </a:moveTo>
                  <a:lnTo>
                    <a:pt x="2834830" y="1438389"/>
                  </a:lnTo>
                  <a:lnTo>
                    <a:pt x="2834830" y="1443621"/>
                  </a:lnTo>
                  <a:lnTo>
                    <a:pt x="2855772" y="1443621"/>
                  </a:lnTo>
                  <a:lnTo>
                    <a:pt x="2855772" y="1438389"/>
                  </a:lnTo>
                  <a:close/>
                </a:path>
                <a:path w="4427220" h="7402830">
                  <a:moveTo>
                    <a:pt x="2879496" y="28803"/>
                  </a:moveTo>
                  <a:lnTo>
                    <a:pt x="2858554" y="28803"/>
                  </a:lnTo>
                  <a:lnTo>
                    <a:pt x="2858554" y="34036"/>
                  </a:lnTo>
                  <a:lnTo>
                    <a:pt x="2879496" y="34036"/>
                  </a:lnTo>
                  <a:lnTo>
                    <a:pt x="2879496" y="28803"/>
                  </a:lnTo>
                  <a:close/>
                </a:path>
                <a:path w="4427220" h="7402830">
                  <a:moveTo>
                    <a:pt x="2884728" y="2911983"/>
                  </a:moveTo>
                  <a:lnTo>
                    <a:pt x="2863799" y="2911983"/>
                  </a:lnTo>
                  <a:lnTo>
                    <a:pt x="2863799" y="2917215"/>
                  </a:lnTo>
                  <a:lnTo>
                    <a:pt x="2884728" y="2917215"/>
                  </a:lnTo>
                  <a:lnTo>
                    <a:pt x="2884728" y="2911983"/>
                  </a:lnTo>
                  <a:close/>
                </a:path>
                <a:path w="4427220" h="7402830">
                  <a:moveTo>
                    <a:pt x="2887713" y="4384789"/>
                  </a:moveTo>
                  <a:lnTo>
                    <a:pt x="2866771" y="4384789"/>
                  </a:lnTo>
                  <a:lnTo>
                    <a:pt x="2866771" y="4390034"/>
                  </a:lnTo>
                  <a:lnTo>
                    <a:pt x="2887713" y="4390034"/>
                  </a:lnTo>
                  <a:lnTo>
                    <a:pt x="2887713" y="4384789"/>
                  </a:lnTo>
                  <a:close/>
                </a:path>
                <a:path w="4427220" h="7402830">
                  <a:moveTo>
                    <a:pt x="2892425" y="1438389"/>
                  </a:moveTo>
                  <a:lnTo>
                    <a:pt x="2871482" y="1438389"/>
                  </a:lnTo>
                  <a:lnTo>
                    <a:pt x="2871482" y="1443621"/>
                  </a:lnTo>
                  <a:lnTo>
                    <a:pt x="2892425" y="1443621"/>
                  </a:lnTo>
                  <a:lnTo>
                    <a:pt x="2892425" y="1438389"/>
                  </a:lnTo>
                  <a:close/>
                </a:path>
                <a:path w="4427220" h="7402830">
                  <a:moveTo>
                    <a:pt x="2916148" y="28803"/>
                  </a:moveTo>
                  <a:lnTo>
                    <a:pt x="2895206" y="28803"/>
                  </a:lnTo>
                  <a:lnTo>
                    <a:pt x="2895206" y="34036"/>
                  </a:lnTo>
                  <a:lnTo>
                    <a:pt x="2916148" y="34036"/>
                  </a:lnTo>
                  <a:lnTo>
                    <a:pt x="2916148" y="28803"/>
                  </a:lnTo>
                  <a:close/>
                </a:path>
                <a:path w="4427220" h="7402830">
                  <a:moveTo>
                    <a:pt x="2921381" y="2911983"/>
                  </a:moveTo>
                  <a:lnTo>
                    <a:pt x="2900438" y="2911983"/>
                  </a:lnTo>
                  <a:lnTo>
                    <a:pt x="2900438" y="2917215"/>
                  </a:lnTo>
                  <a:lnTo>
                    <a:pt x="2921381" y="2917215"/>
                  </a:lnTo>
                  <a:lnTo>
                    <a:pt x="2921381" y="2911983"/>
                  </a:lnTo>
                  <a:close/>
                </a:path>
                <a:path w="4427220" h="7402830">
                  <a:moveTo>
                    <a:pt x="2924365" y="4384789"/>
                  </a:moveTo>
                  <a:lnTo>
                    <a:pt x="2903423" y="4384789"/>
                  </a:lnTo>
                  <a:lnTo>
                    <a:pt x="2903423" y="4390034"/>
                  </a:lnTo>
                  <a:lnTo>
                    <a:pt x="2924365" y="4390034"/>
                  </a:lnTo>
                  <a:lnTo>
                    <a:pt x="2924365" y="4384789"/>
                  </a:lnTo>
                  <a:close/>
                </a:path>
                <a:path w="4427220" h="7402830">
                  <a:moveTo>
                    <a:pt x="2929064" y="1438389"/>
                  </a:moveTo>
                  <a:lnTo>
                    <a:pt x="2908122" y="1438389"/>
                  </a:lnTo>
                  <a:lnTo>
                    <a:pt x="2908122" y="1443621"/>
                  </a:lnTo>
                  <a:lnTo>
                    <a:pt x="2929064" y="1443621"/>
                  </a:lnTo>
                  <a:lnTo>
                    <a:pt x="2929064" y="1438389"/>
                  </a:lnTo>
                  <a:close/>
                </a:path>
                <a:path w="4427220" h="7402830">
                  <a:moveTo>
                    <a:pt x="2952800" y="28803"/>
                  </a:moveTo>
                  <a:lnTo>
                    <a:pt x="2931858" y="28803"/>
                  </a:lnTo>
                  <a:lnTo>
                    <a:pt x="2931858" y="34036"/>
                  </a:lnTo>
                  <a:lnTo>
                    <a:pt x="2952800" y="34036"/>
                  </a:lnTo>
                  <a:lnTo>
                    <a:pt x="2952800" y="28803"/>
                  </a:lnTo>
                  <a:close/>
                </a:path>
                <a:path w="4427220" h="7402830">
                  <a:moveTo>
                    <a:pt x="2958033" y="2911983"/>
                  </a:moveTo>
                  <a:lnTo>
                    <a:pt x="2937091" y="2911983"/>
                  </a:lnTo>
                  <a:lnTo>
                    <a:pt x="2937091" y="2917215"/>
                  </a:lnTo>
                  <a:lnTo>
                    <a:pt x="2958033" y="2917215"/>
                  </a:lnTo>
                  <a:lnTo>
                    <a:pt x="2958033" y="2911983"/>
                  </a:lnTo>
                  <a:close/>
                </a:path>
                <a:path w="4427220" h="7402830">
                  <a:moveTo>
                    <a:pt x="2961017" y="4384789"/>
                  </a:moveTo>
                  <a:lnTo>
                    <a:pt x="2940075" y="4384789"/>
                  </a:lnTo>
                  <a:lnTo>
                    <a:pt x="2940075" y="4390034"/>
                  </a:lnTo>
                  <a:lnTo>
                    <a:pt x="2961017" y="4390034"/>
                  </a:lnTo>
                  <a:lnTo>
                    <a:pt x="2961017" y="4384789"/>
                  </a:lnTo>
                  <a:close/>
                </a:path>
                <a:path w="4427220" h="7402830">
                  <a:moveTo>
                    <a:pt x="2965716" y="1438389"/>
                  </a:moveTo>
                  <a:lnTo>
                    <a:pt x="2944774" y="1438389"/>
                  </a:lnTo>
                  <a:lnTo>
                    <a:pt x="2944774" y="1443621"/>
                  </a:lnTo>
                  <a:lnTo>
                    <a:pt x="2965716" y="1443621"/>
                  </a:lnTo>
                  <a:lnTo>
                    <a:pt x="2965716" y="1438389"/>
                  </a:lnTo>
                  <a:close/>
                </a:path>
                <a:path w="4427220" h="7402830">
                  <a:moveTo>
                    <a:pt x="2989440" y="28803"/>
                  </a:moveTo>
                  <a:lnTo>
                    <a:pt x="2968498" y="28803"/>
                  </a:lnTo>
                  <a:lnTo>
                    <a:pt x="2968498" y="34036"/>
                  </a:lnTo>
                  <a:lnTo>
                    <a:pt x="2989440" y="34036"/>
                  </a:lnTo>
                  <a:lnTo>
                    <a:pt x="2989440" y="28803"/>
                  </a:lnTo>
                  <a:close/>
                </a:path>
                <a:path w="4427220" h="7402830">
                  <a:moveTo>
                    <a:pt x="2994672" y="2911983"/>
                  </a:moveTo>
                  <a:lnTo>
                    <a:pt x="2973743" y="2911983"/>
                  </a:lnTo>
                  <a:lnTo>
                    <a:pt x="2973743" y="2917215"/>
                  </a:lnTo>
                  <a:lnTo>
                    <a:pt x="2994672" y="2917215"/>
                  </a:lnTo>
                  <a:lnTo>
                    <a:pt x="2994672" y="2911983"/>
                  </a:lnTo>
                  <a:close/>
                </a:path>
                <a:path w="4427220" h="7402830">
                  <a:moveTo>
                    <a:pt x="2997657" y="4384789"/>
                  </a:moveTo>
                  <a:lnTo>
                    <a:pt x="2976727" y="4384789"/>
                  </a:lnTo>
                  <a:lnTo>
                    <a:pt x="2976727" y="4390034"/>
                  </a:lnTo>
                  <a:lnTo>
                    <a:pt x="2997657" y="4390034"/>
                  </a:lnTo>
                  <a:lnTo>
                    <a:pt x="2997657" y="4384789"/>
                  </a:lnTo>
                  <a:close/>
                </a:path>
                <a:path w="4427220" h="7402830">
                  <a:moveTo>
                    <a:pt x="3002369" y="1438389"/>
                  </a:moveTo>
                  <a:lnTo>
                    <a:pt x="2981426" y="1438389"/>
                  </a:lnTo>
                  <a:lnTo>
                    <a:pt x="2981426" y="1443621"/>
                  </a:lnTo>
                  <a:lnTo>
                    <a:pt x="3002369" y="1443621"/>
                  </a:lnTo>
                  <a:lnTo>
                    <a:pt x="3002369" y="1438389"/>
                  </a:lnTo>
                  <a:close/>
                </a:path>
                <a:path w="4427220" h="7402830">
                  <a:moveTo>
                    <a:pt x="3026092" y="28803"/>
                  </a:moveTo>
                  <a:lnTo>
                    <a:pt x="3005150" y="28803"/>
                  </a:lnTo>
                  <a:lnTo>
                    <a:pt x="3005150" y="34036"/>
                  </a:lnTo>
                  <a:lnTo>
                    <a:pt x="3026092" y="34036"/>
                  </a:lnTo>
                  <a:lnTo>
                    <a:pt x="3026092" y="28803"/>
                  </a:lnTo>
                  <a:close/>
                </a:path>
                <a:path w="4427220" h="7402830">
                  <a:moveTo>
                    <a:pt x="3031325" y="2911983"/>
                  </a:moveTo>
                  <a:lnTo>
                    <a:pt x="3010382" y="2911983"/>
                  </a:lnTo>
                  <a:lnTo>
                    <a:pt x="3010382" y="2917215"/>
                  </a:lnTo>
                  <a:lnTo>
                    <a:pt x="3031325" y="2917215"/>
                  </a:lnTo>
                  <a:lnTo>
                    <a:pt x="3031325" y="2911983"/>
                  </a:lnTo>
                  <a:close/>
                </a:path>
                <a:path w="4427220" h="7402830">
                  <a:moveTo>
                    <a:pt x="3034309" y="4384789"/>
                  </a:moveTo>
                  <a:lnTo>
                    <a:pt x="3013367" y="4384789"/>
                  </a:lnTo>
                  <a:lnTo>
                    <a:pt x="3013367" y="4390034"/>
                  </a:lnTo>
                  <a:lnTo>
                    <a:pt x="3034309" y="4390034"/>
                  </a:lnTo>
                  <a:lnTo>
                    <a:pt x="3034309" y="4384789"/>
                  </a:lnTo>
                  <a:close/>
                </a:path>
                <a:path w="4427220" h="7402830">
                  <a:moveTo>
                    <a:pt x="3039008" y="1438389"/>
                  </a:moveTo>
                  <a:lnTo>
                    <a:pt x="3018066" y="1438389"/>
                  </a:lnTo>
                  <a:lnTo>
                    <a:pt x="3018066" y="1443621"/>
                  </a:lnTo>
                  <a:lnTo>
                    <a:pt x="3039008" y="1443621"/>
                  </a:lnTo>
                  <a:lnTo>
                    <a:pt x="3039008" y="1438389"/>
                  </a:lnTo>
                  <a:close/>
                </a:path>
                <a:path w="4427220" h="7402830">
                  <a:moveTo>
                    <a:pt x="3062744" y="28803"/>
                  </a:moveTo>
                  <a:lnTo>
                    <a:pt x="3041802" y="28803"/>
                  </a:lnTo>
                  <a:lnTo>
                    <a:pt x="3041802" y="34036"/>
                  </a:lnTo>
                  <a:lnTo>
                    <a:pt x="3062744" y="34036"/>
                  </a:lnTo>
                  <a:lnTo>
                    <a:pt x="3062744" y="28803"/>
                  </a:lnTo>
                  <a:close/>
                </a:path>
                <a:path w="4427220" h="7402830">
                  <a:moveTo>
                    <a:pt x="3067977" y="2911983"/>
                  </a:moveTo>
                  <a:lnTo>
                    <a:pt x="3047034" y="2911983"/>
                  </a:lnTo>
                  <a:lnTo>
                    <a:pt x="3047034" y="2917215"/>
                  </a:lnTo>
                  <a:lnTo>
                    <a:pt x="3067977" y="2917215"/>
                  </a:lnTo>
                  <a:lnTo>
                    <a:pt x="3067977" y="2911983"/>
                  </a:lnTo>
                  <a:close/>
                </a:path>
                <a:path w="4427220" h="7402830">
                  <a:moveTo>
                    <a:pt x="3070961" y="4384789"/>
                  </a:moveTo>
                  <a:lnTo>
                    <a:pt x="3050019" y="4384789"/>
                  </a:lnTo>
                  <a:lnTo>
                    <a:pt x="3050019" y="4390034"/>
                  </a:lnTo>
                  <a:lnTo>
                    <a:pt x="3070961" y="4390034"/>
                  </a:lnTo>
                  <a:lnTo>
                    <a:pt x="3070961" y="4384789"/>
                  </a:lnTo>
                  <a:close/>
                </a:path>
                <a:path w="4427220" h="7402830">
                  <a:moveTo>
                    <a:pt x="3075660" y="1438389"/>
                  </a:moveTo>
                  <a:lnTo>
                    <a:pt x="3054718" y="1438389"/>
                  </a:lnTo>
                  <a:lnTo>
                    <a:pt x="3054718" y="1443621"/>
                  </a:lnTo>
                  <a:lnTo>
                    <a:pt x="3075660" y="1443621"/>
                  </a:lnTo>
                  <a:lnTo>
                    <a:pt x="3075660" y="1438389"/>
                  </a:lnTo>
                  <a:close/>
                </a:path>
                <a:path w="4427220" h="7402830">
                  <a:moveTo>
                    <a:pt x="3099384" y="28803"/>
                  </a:moveTo>
                  <a:lnTo>
                    <a:pt x="3078442" y="28803"/>
                  </a:lnTo>
                  <a:lnTo>
                    <a:pt x="3078442" y="34036"/>
                  </a:lnTo>
                  <a:lnTo>
                    <a:pt x="3099384" y="34036"/>
                  </a:lnTo>
                  <a:lnTo>
                    <a:pt x="3099384" y="28803"/>
                  </a:lnTo>
                  <a:close/>
                </a:path>
                <a:path w="4427220" h="7402830">
                  <a:moveTo>
                    <a:pt x="3104629" y="2911983"/>
                  </a:moveTo>
                  <a:lnTo>
                    <a:pt x="3083687" y="2911983"/>
                  </a:lnTo>
                  <a:lnTo>
                    <a:pt x="3083687" y="2917215"/>
                  </a:lnTo>
                  <a:lnTo>
                    <a:pt x="3104629" y="2917215"/>
                  </a:lnTo>
                  <a:lnTo>
                    <a:pt x="3104629" y="2911983"/>
                  </a:lnTo>
                  <a:close/>
                </a:path>
                <a:path w="4427220" h="7402830">
                  <a:moveTo>
                    <a:pt x="3107601" y="4384789"/>
                  </a:moveTo>
                  <a:lnTo>
                    <a:pt x="3086671" y="4384789"/>
                  </a:lnTo>
                  <a:lnTo>
                    <a:pt x="3086671" y="4390034"/>
                  </a:lnTo>
                  <a:lnTo>
                    <a:pt x="3107601" y="4390034"/>
                  </a:lnTo>
                  <a:lnTo>
                    <a:pt x="3107601" y="4384789"/>
                  </a:lnTo>
                  <a:close/>
                </a:path>
                <a:path w="4427220" h="7402830">
                  <a:moveTo>
                    <a:pt x="3112312" y="1438389"/>
                  </a:moveTo>
                  <a:lnTo>
                    <a:pt x="3091370" y="1438389"/>
                  </a:lnTo>
                  <a:lnTo>
                    <a:pt x="3091370" y="1443621"/>
                  </a:lnTo>
                  <a:lnTo>
                    <a:pt x="3112312" y="1443621"/>
                  </a:lnTo>
                  <a:lnTo>
                    <a:pt x="3112312" y="1438389"/>
                  </a:lnTo>
                  <a:close/>
                </a:path>
                <a:path w="4427220" h="7402830">
                  <a:moveTo>
                    <a:pt x="3136036" y="28803"/>
                  </a:moveTo>
                  <a:lnTo>
                    <a:pt x="3115094" y="28803"/>
                  </a:lnTo>
                  <a:lnTo>
                    <a:pt x="3115094" y="34036"/>
                  </a:lnTo>
                  <a:lnTo>
                    <a:pt x="3136036" y="34036"/>
                  </a:lnTo>
                  <a:lnTo>
                    <a:pt x="3136036" y="28803"/>
                  </a:lnTo>
                  <a:close/>
                </a:path>
                <a:path w="4427220" h="7402830">
                  <a:moveTo>
                    <a:pt x="3141268" y="2911983"/>
                  </a:moveTo>
                  <a:lnTo>
                    <a:pt x="3120326" y="2911983"/>
                  </a:lnTo>
                  <a:lnTo>
                    <a:pt x="3120326" y="2917215"/>
                  </a:lnTo>
                  <a:lnTo>
                    <a:pt x="3141268" y="2917215"/>
                  </a:lnTo>
                  <a:lnTo>
                    <a:pt x="3141268" y="2911983"/>
                  </a:lnTo>
                  <a:close/>
                </a:path>
                <a:path w="4427220" h="7402830">
                  <a:moveTo>
                    <a:pt x="3144253" y="4384789"/>
                  </a:moveTo>
                  <a:lnTo>
                    <a:pt x="3123311" y="4384789"/>
                  </a:lnTo>
                  <a:lnTo>
                    <a:pt x="3123311" y="4390034"/>
                  </a:lnTo>
                  <a:lnTo>
                    <a:pt x="3144253" y="4390034"/>
                  </a:lnTo>
                  <a:lnTo>
                    <a:pt x="3144253" y="4384789"/>
                  </a:lnTo>
                  <a:close/>
                </a:path>
                <a:path w="4427220" h="7402830">
                  <a:moveTo>
                    <a:pt x="3148952" y="1438389"/>
                  </a:moveTo>
                  <a:lnTo>
                    <a:pt x="3128010" y="1438389"/>
                  </a:lnTo>
                  <a:lnTo>
                    <a:pt x="3128010" y="1443621"/>
                  </a:lnTo>
                  <a:lnTo>
                    <a:pt x="3148952" y="1443621"/>
                  </a:lnTo>
                  <a:lnTo>
                    <a:pt x="3148952" y="1438389"/>
                  </a:lnTo>
                  <a:close/>
                </a:path>
                <a:path w="4427220" h="7402830">
                  <a:moveTo>
                    <a:pt x="3172688" y="28803"/>
                  </a:moveTo>
                  <a:lnTo>
                    <a:pt x="3151746" y="28803"/>
                  </a:lnTo>
                  <a:lnTo>
                    <a:pt x="3151746" y="34036"/>
                  </a:lnTo>
                  <a:lnTo>
                    <a:pt x="3172688" y="34036"/>
                  </a:lnTo>
                  <a:lnTo>
                    <a:pt x="3172688" y="28803"/>
                  </a:lnTo>
                  <a:close/>
                </a:path>
                <a:path w="4427220" h="7402830">
                  <a:moveTo>
                    <a:pt x="3177921" y="2911983"/>
                  </a:moveTo>
                  <a:lnTo>
                    <a:pt x="3156978" y="2911983"/>
                  </a:lnTo>
                  <a:lnTo>
                    <a:pt x="3156978" y="2917215"/>
                  </a:lnTo>
                  <a:lnTo>
                    <a:pt x="3177921" y="2917215"/>
                  </a:lnTo>
                  <a:lnTo>
                    <a:pt x="3177921" y="2911983"/>
                  </a:lnTo>
                  <a:close/>
                </a:path>
                <a:path w="4427220" h="7402830">
                  <a:moveTo>
                    <a:pt x="3180905" y="4384789"/>
                  </a:moveTo>
                  <a:lnTo>
                    <a:pt x="3159963" y="4384789"/>
                  </a:lnTo>
                  <a:lnTo>
                    <a:pt x="3159963" y="4390034"/>
                  </a:lnTo>
                  <a:lnTo>
                    <a:pt x="3180905" y="4390034"/>
                  </a:lnTo>
                  <a:lnTo>
                    <a:pt x="3180905" y="4384789"/>
                  </a:lnTo>
                  <a:close/>
                </a:path>
                <a:path w="4427220" h="7402830">
                  <a:moveTo>
                    <a:pt x="3185604" y="1438389"/>
                  </a:moveTo>
                  <a:lnTo>
                    <a:pt x="3164662" y="1438389"/>
                  </a:lnTo>
                  <a:lnTo>
                    <a:pt x="3164662" y="1443621"/>
                  </a:lnTo>
                  <a:lnTo>
                    <a:pt x="3185604" y="1443621"/>
                  </a:lnTo>
                  <a:lnTo>
                    <a:pt x="3185604" y="1438389"/>
                  </a:lnTo>
                  <a:close/>
                </a:path>
                <a:path w="4427220" h="7402830">
                  <a:moveTo>
                    <a:pt x="3209328" y="28803"/>
                  </a:moveTo>
                  <a:lnTo>
                    <a:pt x="3188385" y="28803"/>
                  </a:lnTo>
                  <a:lnTo>
                    <a:pt x="3188385" y="34036"/>
                  </a:lnTo>
                  <a:lnTo>
                    <a:pt x="3209328" y="34036"/>
                  </a:lnTo>
                  <a:lnTo>
                    <a:pt x="3209328" y="28803"/>
                  </a:lnTo>
                  <a:close/>
                </a:path>
                <a:path w="4427220" h="7402830">
                  <a:moveTo>
                    <a:pt x="3214573" y="2911983"/>
                  </a:moveTo>
                  <a:lnTo>
                    <a:pt x="3193631" y="2911983"/>
                  </a:lnTo>
                  <a:lnTo>
                    <a:pt x="3193631" y="2917215"/>
                  </a:lnTo>
                  <a:lnTo>
                    <a:pt x="3214573" y="2917215"/>
                  </a:lnTo>
                  <a:lnTo>
                    <a:pt x="3214573" y="2911983"/>
                  </a:lnTo>
                  <a:close/>
                </a:path>
                <a:path w="4427220" h="7402830">
                  <a:moveTo>
                    <a:pt x="3217557" y="4384789"/>
                  </a:moveTo>
                  <a:lnTo>
                    <a:pt x="3196615" y="4384789"/>
                  </a:lnTo>
                  <a:lnTo>
                    <a:pt x="3196615" y="4390034"/>
                  </a:lnTo>
                  <a:lnTo>
                    <a:pt x="3217557" y="4390034"/>
                  </a:lnTo>
                  <a:lnTo>
                    <a:pt x="3217557" y="4384789"/>
                  </a:lnTo>
                  <a:close/>
                </a:path>
                <a:path w="4427220" h="7402830">
                  <a:moveTo>
                    <a:pt x="3222256" y="1438389"/>
                  </a:moveTo>
                  <a:lnTo>
                    <a:pt x="3201314" y="1438389"/>
                  </a:lnTo>
                  <a:lnTo>
                    <a:pt x="3201314" y="1443621"/>
                  </a:lnTo>
                  <a:lnTo>
                    <a:pt x="3222256" y="1443621"/>
                  </a:lnTo>
                  <a:lnTo>
                    <a:pt x="3222256" y="1438389"/>
                  </a:lnTo>
                  <a:close/>
                </a:path>
                <a:path w="4427220" h="7402830">
                  <a:moveTo>
                    <a:pt x="3245980" y="28803"/>
                  </a:moveTo>
                  <a:lnTo>
                    <a:pt x="3225038" y="28803"/>
                  </a:lnTo>
                  <a:lnTo>
                    <a:pt x="3225038" y="34036"/>
                  </a:lnTo>
                  <a:lnTo>
                    <a:pt x="3245980" y="34036"/>
                  </a:lnTo>
                  <a:lnTo>
                    <a:pt x="3245980" y="28803"/>
                  </a:lnTo>
                  <a:close/>
                </a:path>
                <a:path w="4427220" h="7402830">
                  <a:moveTo>
                    <a:pt x="3251212" y="2911983"/>
                  </a:moveTo>
                  <a:lnTo>
                    <a:pt x="3230270" y="2911983"/>
                  </a:lnTo>
                  <a:lnTo>
                    <a:pt x="3230270" y="2917215"/>
                  </a:lnTo>
                  <a:lnTo>
                    <a:pt x="3251212" y="2917215"/>
                  </a:lnTo>
                  <a:lnTo>
                    <a:pt x="3251212" y="2911983"/>
                  </a:lnTo>
                  <a:close/>
                </a:path>
                <a:path w="4427220" h="7402830">
                  <a:moveTo>
                    <a:pt x="3254197" y="4384789"/>
                  </a:moveTo>
                  <a:lnTo>
                    <a:pt x="3233255" y="4384789"/>
                  </a:lnTo>
                  <a:lnTo>
                    <a:pt x="3233255" y="4390034"/>
                  </a:lnTo>
                  <a:lnTo>
                    <a:pt x="3254197" y="4390034"/>
                  </a:lnTo>
                  <a:lnTo>
                    <a:pt x="3254197" y="4384789"/>
                  </a:lnTo>
                  <a:close/>
                </a:path>
                <a:path w="4427220" h="7402830">
                  <a:moveTo>
                    <a:pt x="3258896" y="1438389"/>
                  </a:moveTo>
                  <a:lnTo>
                    <a:pt x="3237954" y="1438389"/>
                  </a:lnTo>
                  <a:lnTo>
                    <a:pt x="3237954" y="1443621"/>
                  </a:lnTo>
                  <a:lnTo>
                    <a:pt x="3258896" y="1443621"/>
                  </a:lnTo>
                  <a:lnTo>
                    <a:pt x="3258896" y="1438389"/>
                  </a:lnTo>
                  <a:close/>
                </a:path>
                <a:path w="4427220" h="7402830">
                  <a:moveTo>
                    <a:pt x="3282632" y="28803"/>
                  </a:moveTo>
                  <a:lnTo>
                    <a:pt x="3261690" y="28803"/>
                  </a:lnTo>
                  <a:lnTo>
                    <a:pt x="3261690" y="34036"/>
                  </a:lnTo>
                  <a:lnTo>
                    <a:pt x="3282632" y="34036"/>
                  </a:lnTo>
                  <a:lnTo>
                    <a:pt x="3282632" y="28803"/>
                  </a:lnTo>
                  <a:close/>
                </a:path>
                <a:path w="4427220" h="7402830">
                  <a:moveTo>
                    <a:pt x="3284677" y="5972124"/>
                  </a:moveTo>
                  <a:lnTo>
                    <a:pt x="3263735" y="5972124"/>
                  </a:lnTo>
                  <a:lnTo>
                    <a:pt x="3263735" y="5977369"/>
                  </a:lnTo>
                  <a:lnTo>
                    <a:pt x="3284677" y="5977369"/>
                  </a:lnTo>
                  <a:lnTo>
                    <a:pt x="3284677" y="5972124"/>
                  </a:lnTo>
                  <a:close/>
                </a:path>
                <a:path w="4427220" h="7402830">
                  <a:moveTo>
                    <a:pt x="3287865" y="2911983"/>
                  </a:moveTo>
                  <a:lnTo>
                    <a:pt x="3266922" y="2911983"/>
                  </a:lnTo>
                  <a:lnTo>
                    <a:pt x="3266922" y="2917215"/>
                  </a:lnTo>
                  <a:lnTo>
                    <a:pt x="3287865" y="2917215"/>
                  </a:lnTo>
                  <a:lnTo>
                    <a:pt x="3287865" y="2911983"/>
                  </a:lnTo>
                  <a:close/>
                </a:path>
                <a:path w="4427220" h="7402830">
                  <a:moveTo>
                    <a:pt x="3290849" y="4384789"/>
                  </a:moveTo>
                  <a:lnTo>
                    <a:pt x="3269907" y="4384789"/>
                  </a:lnTo>
                  <a:lnTo>
                    <a:pt x="3269907" y="4390034"/>
                  </a:lnTo>
                  <a:lnTo>
                    <a:pt x="3290849" y="4390034"/>
                  </a:lnTo>
                  <a:lnTo>
                    <a:pt x="3290849" y="4384789"/>
                  </a:lnTo>
                  <a:close/>
                </a:path>
                <a:path w="4427220" h="7402830">
                  <a:moveTo>
                    <a:pt x="3295548" y="1438389"/>
                  </a:moveTo>
                  <a:lnTo>
                    <a:pt x="3274606" y="1438389"/>
                  </a:lnTo>
                  <a:lnTo>
                    <a:pt x="3274606" y="1443621"/>
                  </a:lnTo>
                  <a:lnTo>
                    <a:pt x="3295548" y="1443621"/>
                  </a:lnTo>
                  <a:lnTo>
                    <a:pt x="3295548" y="1438389"/>
                  </a:lnTo>
                  <a:close/>
                </a:path>
                <a:path w="4427220" h="7402830">
                  <a:moveTo>
                    <a:pt x="3319272" y="28803"/>
                  </a:moveTo>
                  <a:lnTo>
                    <a:pt x="3298329" y="28803"/>
                  </a:lnTo>
                  <a:lnTo>
                    <a:pt x="3298329" y="34036"/>
                  </a:lnTo>
                  <a:lnTo>
                    <a:pt x="3319272" y="34036"/>
                  </a:lnTo>
                  <a:lnTo>
                    <a:pt x="3319272" y="28803"/>
                  </a:lnTo>
                  <a:close/>
                </a:path>
                <a:path w="4427220" h="7402830">
                  <a:moveTo>
                    <a:pt x="3321329" y="5972124"/>
                  </a:moveTo>
                  <a:lnTo>
                    <a:pt x="3300387" y="5972124"/>
                  </a:lnTo>
                  <a:lnTo>
                    <a:pt x="3300387" y="5977369"/>
                  </a:lnTo>
                  <a:lnTo>
                    <a:pt x="3321329" y="5977369"/>
                  </a:lnTo>
                  <a:lnTo>
                    <a:pt x="3321329" y="5972124"/>
                  </a:lnTo>
                  <a:close/>
                </a:path>
                <a:path w="4427220" h="7402830">
                  <a:moveTo>
                    <a:pt x="3324517" y="2911983"/>
                  </a:moveTo>
                  <a:lnTo>
                    <a:pt x="3303574" y="2911983"/>
                  </a:lnTo>
                  <a:lnTo>
                    <a:pt x="3303574" y="2917215"/>
                  </a:lnTo>
                  <a:lnTo>
                    <a:pt x="3324517" y="2917215"/>
                  </a:lnTo>
                  <a:lnTo>
                    <a:pt x="3324517" y="2911983"/>
                  </a:lnTo>
                  <a:close/>
                </a:path>
                <a:path w="4427220" h="7402830">
                  <a:moveTo>
                    <a:pt x="3327501" y="4384789"/>
                  </a:moveTo>
                  <a:lnTo>
                    <a:pt x="3306559" y="4384789"/>
                  </a:lnTo>
                  <a:lnTo>
                    <a:pt x="3306559" y="4390034"/>
                  </a:lnTo>
                  <a:lnTo>
                    <a:pt x="3327501" y="4390034"/>
                  </a:lnTo>
                  <a:lnTo>
                    <a:pt x="3327501" y="4384789"/>
                  </a:lnTo>
                  <a:close/>
                </a:path>
                <a:path w="4427220" h="7402830">
                  <a:moveTo>
                    <a:pt x="3332200" y="1438389"/>
                  </a:moveTo>
                  <a:lnTo>
                    <a:pt x="3311258" y="1438389"/>
                  </a:lnTo>
                  <a:lnTo>
                    <a:pt x="3311258" y="1443621"/>
                  </a:lnTo>
                  <a:lnTo>
                    <a:pt x="3332200" y="1443621"/>
                  </a:lnTo>
                  <a:lnTo>
                    <a:pt x="3332200" y="1438389"/>
                  </a:lnTo>
                  <a:close/>
                </a:path>
                <a:path w="4427220" h="7402830">
                  <a:moveTo>
                    <a:pt x="3355924" y="28803"/>
                  </a:moveTo>
                  <a:lnTo>
                    <a:pt x="3334982" y="28803"/>
                  </a:lnTo>
                  <a:lnTo>
                    <a:pt x="3334982" y="34036"/>
                  </a:lnTo>
                  <a:lnTo>
                    <a:pt x="3355924" y="34036"/>
                  </a:lnTo>
                  <a:lnTo>
                    <a:pt x="3355924" y="28803"/>
                  </a:lnTo>
                  <a:close/>
                </a:path>
                <a:path w="4427220" h="7402830">
                  <a:moveTo>
                    <a:pt x="3357981" y="5972124"/>
                  </a:moveTo>
                  <a:lnTo>
                    <a:pt x="3337039" y="5972124"/>
                  </a:lnTo>
                  <a:lnTo>
                    <a:pt x="3337039" y="5977369"/>
                  </a:lnTo>
                  <a:lnTo>
                    <a:pt x="3357981" y="5977369"/>
                  </a:lnTo>
                  <a:lnTo>
                    <a:pt x="3357981" y="5972124"/>
                  </a:lnTo>
                  <a:close/>
                </a:path>
                <a:path w="4427220" h="7402830">
                  <a:moveTo>
                    <a:pt x="3361156" y="2911983"/>
                  </a:moveTo>
                  <a:lnTo>
                    <a:pt x="3340214" y="2911983"/>
                  </a:lnTo>
                  <a:lnTo>
                    <a:pt x="3340214" y="2917215"/>
                  </a:lnTo>
                  <a:lnTo>
                    <a:pt x="3361156" y="2917215"/>
                  </a:lnTo>
                  <a:lnTo>
                    <a:pt x="3361156" y="2911983"/>
                  </a:lnTo>
                  <a:close/>
                </a:path>
                <a:path w="4427220" h="7402830">
                  <a:moveTo>
                    <a:pt x="3364141" y="4384789"/>
                  </a:moveTo>
                  <a:lnTo>
                    <a:pt x="3343198" y="4384789"/>
                  </a:lnTo>
                  <a:lnTo>
                    <a:pt x="3343198" y="4390034"/>
                  </a:lnTo>
                  <a:lnTo>
                    <a:pt x="3364141" y="4390034"/>
                  </a:lnTo>
                  <a:lnTo>
                    <a:pt x="3364141" y="4384789"/>
                  </a:lnTo>
                  <a:close/>
                </a:path>
                <a:path w="4427220" h="7402830">
                  <a:moveTo>
                    <a:pt x="3368840" y="1438389"/>
                  </a:moveTo>
                  <a:lnTo>
                    <a:pt x="3347897" y="1438389"/>
                  </a:lnTo>
                  <a:lnTo>
                    <a:pt x="3347897" y="1443621"/>
                  </a:lnTo>
                  <a:lnTo>
                    <a:pt x="3368840" y="1443621"/>
                  </a:lnTo>
                  <a:lnTo>
                    <a:pt x="3368840" y="1438389"/>
                  </a:lnTo>
                  <a:close/>
                </a:path>
                <a:path w="4427220" h="7402830">
                  <a:moveTo>
                    <a:pt x="3392576" y="28803"/>
                  </a:moveTo>
                  <a:lnTo>
                    <a:pt x="3371634" y="28803"/>
                  </a:lnTo>
                  <a:lnTo>
                    <a:pt x="3371634" y="34036"/>
                  </a:lnTo>
                  <a:lnTo>
                    <a:pt x="3392576" y="34036"/>
                  </a:lnTo>
                  <a:lnTo>
                    <a:pt x="3392576" y="28803"/>
                  </a:lnTo>
                  <a:close/>
                </a:path>
                <a:path w="4427220" h="7402830">
                  <a:moveTo>
                    <a:pt x="3394621" y="5972124"/>
                  </a:moveTo>
                  <a:lnTo>
                    <a:pt x="3373678" y="5972124"/>
                  </a:lnTo>
                  <a:lnTo>
                    <a:pt x="3373678" y="5977369"/>
                  </a:lnTo>
                  <a:lnTo>
                    <a:pt x="3394621" y="5977369"/>
                  </a:lnTo>
                  <a:lnTo>
                    <a:pt x="3394621" y="5972124"/>
                  </a:lnTo>
                  <a:close/>
                </a:path>
                <a:path w="4427220" h="7402830">
                  <a:moveTo>
                    <a:pt x="3397808" y="2911983"/>
                  </a:moveTo>
                  <a:lnTo>
                    <a:pt x="3376866" y="2911983"/>
                  </a:lnTo>
                  <a:lnTo>
                    <a:pt x="3376866" y="2917215"/>
                  </a:lnTo>
                  <a:lnTo>
                    <a:pt x="3397808" y="2917215"/>
                  </a:lnTo>
                  <a:lnTo>
                    <a:pt x="3397808" y="2911983"/>
                  </a:lnTo>
                  <a:close/>
                </a:path>
                <a:path w="4427220" h="7402830">
                  <a:moveTo>
                    <a:pt x="3400793" y="4384789"/>
                  </a:moveTo>
                  <a:lnTo>
                    <a:pt x="3379851" y="4384789"/>
                  </a:lnTo>
                  <a:lnTo>
                    <a:pt x="3379851" y="4390034"/>
                  </a:lnTo>
                  <a:lnTo>
                    <a:pt x="3400793" y="4390034"/>
                  </a:lnTo>
                  <a:lnTo>
                    <a:pt x="3400793" y="4384789"/>
                  </a:lnTo>
                  <a:close/>
                </a:path>
                <a:path w="4427220" h="7402830">
                  <a:moveTo>
                    <a:pt x="3405492" y="1438389"/>
                  </a:moveTo>
                  <a:lnTo>
                    <a:pt x="3384550" y="1438389"/>
                  </a:lnTo>
                  <a:lnTo>
                    <a:pt x="3384550" y="1443621"/>
                  </a:lnTo>
                  <a:lnTo>
                    <a:pt x="3405492" y="1443621"/>
                  </a:lnTo>
                  <a:lnTo>
                    <a:pt x="3405492" y="1438389"/>
                  </a:lnTo>
                  <a:close/>
                </a:path>
                <a:path w="4427220" h="7402830">
                  <a:moveTo>
                    <a:pt x="3429216" y="28803"/>
                  </a:moveTo>
                  <a:lnTo>
                    <a:pt x="3408273" y="28803"/>
                  </a:lnTo>
                  <a:lnTo>
                    <a:pt x="3408273" y="34036"/>
                  </a:lnTo>
                  <a:lnTo>
                    <a:pt x="3429216" y="34036"/>
                  </a:lnTo>
                  <a:lnTo>
                    <a:pt x="3429216" y="28803"/>
                  </a:lnTo>
                  <a:close/>
                </a:path>
                <a:path w="4427220" h="7402830">
                  <a:moveTo>
                    <a:pt x="3431273" y="5972124"/>
                  </a:moveTo>
                  <a:lnTo>
                    <a:pt x="3410331" y="5972124"/>
                  </a:lnTo>
                  <a:lnTo>
                    <a:pt x="3410331" y="5977369"/>
                  </a:lnTo>
                  <a:lnTo>
                    <a:pt x="3431273" y="5977369"/>
                  </a:lnTo>
                  <a:lnTo>
                    <a:pt x="3431273" y="5972124"/>
                  </a:lnTo>
                  <a:close/>
                </a:path>
                <a:path w="4427220" h="7402830">
                  <a:moveTo>
                    <a:pt x="3434461" y="2911983"/>
                  </a:moveTo>
                  <a:lnTo>
                    <a:pt x="3413518" y="2911983"/>
                  </a:lnTo>
                  <a:lnTo>
                    <a:pt x="3413518" y="2917215"/>
                  </a:lnTo>
                  <a:lnTo>
                    <a:pt x="3434461" y="2917215"/>
                  </a:lnTo>
                  <a:lnTo>
                    <a:pt x="3434461" y="2911983"/>
                  </a:lnTo>
                  <a:close/>
                </a:path>
                <a:path w="4427220" h="7402830">
                  <a:moveTo>
                    <a:pt x="3437445" y="4384789"/>
                  </a:moveTo>
                  <a:lnTo>
                    <a:pt x="3416503" y="4384789"/>
                  </a:lnTo>
                  <a:lnTo>
                    <a:pt x="3416503" y="4390034"/>
                  </a:lnTo>
                  <a:lnTo>
                    <a:pt x="3437445" y="4390034"/>
                  </a:lnTo>
                  <a:lnTo>
                    <a:pt x="3437445" y="4384789"/>
                  </a:lnTo>
                  <a:close/>
                </a:path>
                <a:path w="4427220" h="7402830">
                  <a:moveTo>
                    <a:pt x="3442144" y="1438389"/>
                  </a:moveTo>
                  <a:lnTo>
                    <a:pt x="3421202" y="1438389"/>
                  </a:lnTo>
                  <a:lnTo>
                    <a:pt x="3421202" y="1443621"/>
                  </a:lnTo>
                  <a:lnTo>
                    <a:pt x="3442144" y="1443621"/>
                  </a:lnTo>
                  <a:lnTo>
                    <a:pt x="3442144" y="1438389"/>
                  </a:lnTo>
                  <a:close/>
                </a:path>
                <a:path w="4427220" h="7402830">
                  <a:moveTo>
                    <a:pt x="3465868" y="28803"/>
                  </a:moveTo>
                  <a:lnTo>
                    <a:pt x="3444925" y="28803"/>
                  </a:lnTo>
                  <a:lnTo>
                    <a:pt x="3444925" y="34036"/>
                  </a:lnTo>
                  <a:lnTo>
                    <a:pt x="3465868" y="34036"/>
                  </a:lnTo>
                  <a:lnTo>
                    <a:pt x="3465868" y="28803"/>
                  </a:lnTo>
                  <a:close/>
                </a:path>
                <a:path w="4427220" h="7402830">
                  <a:moveTo>
                    <a:pt x="3467925" y="5972124"/>
                  </a:moveTo>
                  <a:lnTo>
                    <a:pt x="3446983" y="5972124"/>
                  </a:lnTo>
                  <a:lnTo>
                    <a:pt x="3446983" y="5977369"/>
                  </a:lnTo>
                  <a:lnTo>
                    <a:pt x="3467925" y="5977369"/>
                  </a:lnTo>
                  <a:lnTo>
                    <a:pt x="3467925" y="5972124"/>
                  </a:lnTo>
                  <a:close/>
                </a:path>
                <a:path w="4427220" h="7402830">
                  <a:moveTo>
                    <a:pt x="3471100" y="2911983"/>
                  </a:moveTo>
                  <a:lnTo>
                    <a:pt x="3450158" y="2911983"/>
                  </a:lnTo>
                  <a:lnTo>
                    <a:pt x="3450158" y="2917215"/>
                  </a:lnTo>
                  <a:lnTo>
                    <a:pt x="3471100" y="2917215"/>
                  </a:lnTo>
                  <a:lnTo>
                    <a:pt x="3471100" y="2911983"/>
                  </a:lnTo>
                  <a:close/>
                </a:path>
                <a:path w="4427220" h="7402830">
                  <a:moveTo>
                    <a:pt x="3474085" y="4384789"/>
                  </a:moveTo>
                  <a:lnTo>
                    <a:pt x="3453142" y="4384789"/>
                  </a:lnTo>
                  <a:lnTo>
                    <a:pt x="3453142" y="4390034"/>
                  </a:lnTo>
                  <a:lnTo>
                    <a:pt x="3474085" y="4390034"/>
                  </a:lnTo>
                  <a:lnTo>
                    <a:pt x="3474085" y="4384789"/>
                  </a:lnTo>
                  <a:close/>
                </a:path>
                <a:path w="4427220" h="7402830">
                  <a:moveTo>
                    <a:pt x="3478784" y="1438389"/>
                  </a:moveTo>
                  <a:lnTo>
                    <a:pt x="3457854" y="1438389"/>
                  </a:lnTo>
                  <a:lnTo>
                    <a:pt x="3457854" y="1443621"/>
                  </a:lnTo>
                  <a:lnTo>
                    <a:pt x="3478784" y="1443621"/>
                  </a:lnTo>
                  <a:lnTo>
                    <a:pt x="3478784" y="1438389"/>
                  </a:lnTo>
                  <a:close/>
                </a:path>
                <a:path w="4427220" h="7402830">
                  <a:moveTo>
                    <a:pt x="3502520" y="28803"/>
                  </a:moveTo>
                  <a:lnTo>
                    <a:pt x="3481578" y="28803"/>
                  </a:lnTo>
                  <a:lnTo>
                    <a:pt x="3481578" y="34036"/>
                  </a:lnTo>
                  <a:lnTo>
                    <a:pt x="3502520" y="34036"/>
                  </a:lnTo>
                  <a:lnTo>
                    <a:pt x="3502520" y="28803"/>
                  </a:lnTo>
                  <a:close/>
                </a:path>
                <a:path w="4427220" h="7402830">
                  <a:moveTo>
                    <a:pt x="3504565" y="5972124"/>
                  </a:moveTo>
                  <a:lnTo>
                    <a:pt x="3483622" y="5972124"/>
                  </a:lnTo>
                  <a:lnTo>
                    <a:pt x="3483622" y="5977369"/>
                  </a:lnTo>
                  <a:lnTo>
                    <a:pt x="3504565" y="5977369"/>
                  </a:lnTo>
                  <a:lnTo>
                    <a:pt x="3504565" y="5972124"/>
                  </a:lnTo>
                  <a:close/>
                </a:path>
                <a:path w="4427220" h="7402830">
                  <a:moveTo>
                    <a:pt x="3507752" y="2911983"/>
                  </a:moveTo>
                  <a:lnTo>
                    <a:pt x="3486810" y="2911983"/>
                  </a:lnTo>
                  <a:lnTo>
                    <a:pt x="3486810" y="2917215"/>
                  </a:lnTo>
                  <a:lnTo>
                    <a:pt x="3507752" y="2917215"/>
                  </a:lnTo>
                  <a:lnTo>
                    <a:pt x="3507752" y="2911983"/>
                  </a:lnTo>
                  <a:close/>
                </a:path>
                <a:path w="4427220" h="7402830">
                  <a:moveTo>
                    <a:pt x="3510737" y="4384789"/>
                  </a:moveTo>
                  <a:lnTo>
                    <a:pt x="3489795" y="4384789"/>
                  </a:lnTo>
                  <a:lnTo>
                    <a:pt x="3489795" y="4390034"/>
                  </a:lnTo>
                  <a:lnTo>
                    <a:pt x="3510737" y="4390034"/>
                  </a:lnTo>
                  <a:lnTo>
                    <a:pt x="3510737" y="4384789"/>
                  </a:lnTo>
                  <a:close/>
                </a:path>
                <a:path w="4427220" h="7402830">
                  <a:moveTo>
                    <a:pt x="3515436" y="1438389"/>
                  </a:moveTo>
                  <a:lnTo>
                    <a:pt x="3494494" y="1438389"/>
                  </a:lnTo>
                  <a:lnTo>
                    <a:pt x="3494494" y="1443621"/>
                  </a:lnTo>
                  <a:lnTo>
                    <a:pt x="3515436" y="1443621"/>
                  </a:lnTo>
                  <a:lnTo>
                    <a:pt x="3515436" y="1438389"/>
                  </a:lnTo>
                  <a:close/>
                </a:path>
                <a:path w="4427220" h="7402830">
                  <a:moveTo>
                    <a:pt x="3539159" y="28803"/>
                  </a:moveTo>
                  <a:lnTo>
                    <a:pt x="3518217" y="28803"/>
                  </a:lnTo>
                  <a:lnTo>
                    <a:pt x="3518217" y="34036"/>
                  </a:lnTo>
                  <a:lnTo>
                    <a:pt x="3539159" y="34036"/>
                  </a:lnTo>
                  <a:lnTo>
                    <a:pt x="3539159" y="28803"/>
                  </a:lnTo>
                  <a:close/>
                </a:path>
                <a:path w="4427220" h="7402830">
                  <a:moveTo>
                    <a:pt x="3541217" y="5972124"/>
                  </a:moveTo>
                  <a:lnTo>
                    <a:pt x="3520275" y="5972124"/>
                  </a:lnTo>
                  <a:lnTo>
                    <a:pt x="3520275" y="5977369"/>
                  </a:lnTo>
                  <a:lnTo>
                    <a:pt x="3541217" y="5977369"/>
                  </a:lnTo>
                  <a:lnTo>
                    <a:pt x="3541217" y="5972124"/>
                  </a:lnTo>
                  <a:close/>
                </a:path>
                <a:path w="4427220" h="7402830">
                  <a:moveTo>
                    <a:pt x="3544405" y="2911983"/>
                  </a:moveTo>
                  <a:lnTo>
                    <a:pt x="3523462" y="2911983"/>
                  </a:lnTo>
                  <a:lnTo>
                    <a:pt x="3523462" y="2917215"/>
                  </a:lnTo>
                  <a:lnTo>
                    <a:pt x="3544405" y="2917215"/>
                  </a:lnTo>
                  <a:lnTo>
                    <a:pt x="3544405" y="2911983"/>
                  </a:lnTo>
                  <a:close/>
                </a:path>
                <a:path w="4427220" h="7402830">
                  <a:moveTo>
                    <a:pt x="3547389" y="4384789"/>
                  </a:moveTo>
                  <a:lnTo>
                    <a:pt x="3526447" y="4384789"/>
                  </a:lnTo>
                  <a:lnTo>
                    <a:pt x="3526447" y="4390034"/>
                  </a:lnTo>
                  <a:lnTo>
                    <a:pt x="3547389" y="4390034"/>
                  </a:lnTo>
                  <a:lnTo>
                    <a:pt x="3547389" y="4384789"/>
                  </a:lnTo>
                  <a:close/>
                </a:path>
                <a:path w="4427220" h="7402830">
                  <a:moveTo>
                    <a:pt x="3552088" y="1438389"/>
                  </a:moveTo>
                  <a:lnTo>
                    <a:pt x="3531146" y="1438389"/>
                  </a:lnTo>
                  <a:lnTo>
                    <a:pt x="3531146" y="1443621"/>
                  </a:lnTo>
                  <a:lnTo>
                    <a:pt x="3552088" y="1443621"/>
                  </a:lnTo>
                  <a:lnTo>
                    <a:pt x="3552088" y="1438389"/>
                  </a:lnTo>
                  <a:close/>
                </a:path>
                <a:path w="4427220" h="7402830">
                  <a:moveTo>
                    <a:pt x="3575812" y="28803"/>
                  </a:moveTo>
                  <a:lnTo>
                    <a:pt x="3554869" y="28803"/>
                  </a:lnTo>
                  <a:lnTo>
                    <a:pt x="3554869" y="34036"/>
                  </a:lnTo>
                  <a:lnTo>
                    <a:pt x="3575812" y="34036"/>
                  </a:lnTo>
                  <a:lnTo>
                    <a:pt x="3575812" y="28803"/>
                  </a:lnTo>
                  <a:close/>
                </a:path>
                <a:path w="4427220" h="7402830">
                  <a:moveTo>
                    <a:pt x="3577869" y="5972124"/>
                  </a:moveTo>
                  <a:lnTo>
                    <a:pt x="3556927" y="5972124"/>
                  </a:lnTo>
                  <a:lnTo>
                    <a:pt x="3556927" y="5977369"/>
                  </a:lnTo>
                  <a:lnTo>
                    <a:pt x="3577869" y="5977369"/>
                  </a:lnTo>
                  <a:lnTo>
                    <a:pt x="3577869" y="5972124"/>
                  </a:lnTo>
                  <a:close/>
                </a:path>
                <a:path w="4427220" h="7402830">
                  <a:moveTo>
                    <a:pt x="3581044" y="2911983"/>
                  </a:moveTo>
                  <a:lnTo>
                    <a:pt x="3560102" y="2911983"/>
                  </a:lnTo>
                  <a:lnTo>
                    <a:pt x="3560102" y="2917215"/>
                  </a:lnTo>
                  <a:lnTo>
                    <a:pt x="3581044" y="2917215"/>
                  </a:lnTo>
                  <a:lnTo>
                    <a:pt x="3581044" y="2911983"/>
                  </a:lnTo>
                  <a:close/>
                </a:path>
                <a:path w="4427220" h="7402830">
                  <a:moveTo>
                    <a:pt x="3584029" y="4384789"/>
                  </a:moveTo>
                  <a:lnTo>
                    <a:pt x="3563086" y="4384789"/>
                  </a:lnTo>
                  <a:lnTo>
                    <a:pt x="3563086" y="4390034"/>
                  </a:lnTo>
                  <a:lnTo>
                    <a:pt x="3584029" y="4390034"/>
                  </a:lnTo>
                  <a:lnTo>
                    <a:pt x="3584029" y="4384789"/>
                  </a:lnTo>
                  <a:close/>
                </a:path>
                <a:path w="4427220" h="7402830">
                  <a:moveTo>
                    <a:pt x="3588728" y="1438389"/>
                  </a:moveTo>
                  <a:lnTo>
                    <a:pt x="3567798" y="1438389"/>
                  </a:lnTo>
                  <a:lnTo>
                    <a:pt x="3567798" y="1443621"/>
                  </a:lnTo>
                  <a:lnTo>
                    <a:pt x="3588728" y="1443621"/>
                  </a:lnTo>
                  <a:lnTo>
                    <a:pt x="3588728" y="1438389"/>
                  </a:lnTo>
                  <a:close/>
                </a:path>
                <a:path w="4427220" h="7402830">
                  <a:moveTo>
                    <a:pt x="3612464" y="28803"/>
                  </a:moveTo>
                  <a:lnTo>
                    <a:pt x="3591522" y="28803"/>
                  </a:lnTo>
                  <a:lnTo>
                    <a:pt x="3591522" y="34036"/>
                  </a:lnTo>
                  <a:lnTo>
                    <a:pt x="3612464" y="34036"/>
                  </a:lnTo>
                  <a:lnTo>
                    <a:pt x="3612464" y="28803"/>
                  </a:lnTo>
                  <a:close/>
                </a:path>
                <a:path w="4427220" h="7402830">
                  <a:moveTo>
                    <a:pt x="3614509" y="5972124"/>
                  </a:moveTo>
                  <a:lnTo>
                    <a:pt x="3593566" y="5972124"/>
                  </a:lnTo>
                  <a:lnTo>
                    <a:pt x="3593566" y="5977369"/>
                  </a:lnTo>
                  <a:lnTo>
                    <a:pt x="3614509" y="5977369"/>
                  </a:lnTo>
                  <a:lnTo>
                    <a:pt x="3614509" y="5972124"/>
                  </a:lnTo>
                  <a:close/>
                </a:path>
                <a:path w="4427220" h="7402830">
                  <a:moveTo>
                    <a:pt x="3617696" y="2911983"/>
                  </a:moveTo>
                  <a:lnTo>
                    <a:pt x="3596754" y="2911983"/>
                  </a:lnTo>
                  <a:lnTo>
                    <a:pt x="3596754" y="2917215"/>
                  </a:lnTo>
                  <a:lnTo>
                    <a:pt x="3617696" y="2917215"/>
                  </a:lnTo>
                  <a:lnTo>
                    <a:pt x="3617696" y="2911983"/>
                  </a:lnTo>
                  <a:close/>
                </a:path>
                <a:path w="4427220" h="7402830">
                  <a:moveTo>
                    <a:pt x="3620681" y="4384789"/>
                  </a:moveTo>
                  <a:lnTo>
                    <a:pt x="3599738" y="4384789"/>
                  </a:lnTo>
                  <a:lnTo>
                    <a:pt x="3599738" y="4390034"/>
                  </a:lnTo>
                  <a:lnTo>
                    <a:pt x="3620681" y="4390034"/>
                  </a:lnTo>
                  <a:lnTo>
                    <a:pt x="3620681" y="4384789"/>
                  </a:lnTo>
                  <a:close/>
                </a:path>
                <a:path w="4427220" h="7402830">
                  <a:moveTo>
                    <a:pt x="3625380" y="1438389"/>
                  </a:moveTo>
                  <a:lnTo>
                    <a:pt x="3604437" y="1438389"/>
                  </a:lnTo>
                  <a:lnTo>
                    <a:pt x="3604437" y="1443621"/>
                  </a:lnTo>
                  <a:lnTo>
                    <a:pt x="3625380" y="1443621"/>
                  </a:lnTo>
                  <a:lnTo>
                    <a:pt x="3625380" y="1438389"/>
                  </a:lnTo>
                  <a:close/>
                </a:path>
                <a:path w="4427220" h="7402830">
                  <a:moveTo>
                    <a:pt x="3649103" y="28803"/>
                  </a:moveTo>
                  <a:lnTo>
                    <a:pt x="3628161" y="28803"/>
                  </a:lnTo>
                  <a:lnTo>
                    <a:pt x="3628161" y="34036"/>
                  </a:lnTo>
                  <a:lnTo>
                    <a:pt x="3649103" y="34036"/>
                  </a:lnTo>
                  <a:lnTo>
                    <a:pt x="3649103" y="28803"/>
                  </a:lnTo>
                  <a:close/>
                </a:path>
                <a:path w="4427220" h="7402830">
                  <a:moveTo>
                    <a:pt x="3651161" y="5972124"/>
                  </a:moveTo>
                  <a:lnTo>
                    <a:pt x="3630218" y="5972124"/>
                  </a:lnTo>
                  <a:lnTo>
                    <a:pt x="3630218" y="5977369"/>
                  </a:lnTo>
                  <a:lnTo>
                    <a:pt x="3651161" y="5977369"/>
                  </a:lnTo>
                  <a:lnTo>
                    <a:pt x="3651161" y="5972124"/>
                  </a:lnTo>
                  <a:close/>
                </a:path>
                <a:path w="4427220" h="7402830">
                  <a:moveTo>
                    <a:pt x="3654348" y="2911983"/>
                  </a:moveTo>
                  <a:lnTo>
                    <a:pt x="3633406" y="2911983"/>
                  </a:lnTo>
                  <a:lnTo>
                    <a:pt x="3633406" y="2917215"/>
                  </a:lnTo>
                  <a:lnTo>
                    <a:pt x="3654348" y="2917215"/>
                  </a:lnTo>
                  <a:lnTo>
                    <a:pt x="3654348" y="2911983"/>
                  </a:lnTo>
                  <a:close/>
                </a:path>
                <a:path w="4427220" h="7402830">
                  <a:moveTo>
                    <a:pt x="3657333" y="4384789"/>
                  </a:moveTo>
                  <a:lnTo>
                    <a:pt x="3636391" y="4384789"/>
                  </a:lnTo>
                  <a:lnTo>
                    <a:pt x="3636391" y="4390034"/>
                  </a:lnTo>
                  <a:lnTo>
                    <a:pt x="3657333" y="4390034"/>
                  </a:lnTo>
                  <a:lnTo>
                    <a:pt x="3657333" y="4384789"/>
                  </a:lnTo>
                  <a:close/>
                </a:path>
                <a:path w="4427220" h="7402830">
                  <a:moveTo>
                    <a:pt x="3662032" y="1438389"/>
                  </a:moveTo>
                  <a:lnTo>
                    <a:pt x="3641090" y="1438389"/>
                  </a:lnTo>
                  <a:lnTo>
                    <a:pt x="3641090" y="1443621"/>
                  </a:lnTo>
                  <a:lnTo>
                    <a:pt x="3662032" y="1443621"/>
                  </a:lnTo>
                  <a:lnTo>
                    <a:pt x="3662032" y="1438389"/>
                  </a:lnTo>
                  <a:close/>
                </a:path>
                <a:path w="4427220" h="7402830">
                  <a:moveTo>
                    <a:pt x="3685756" y="28803"/>
                  </a:moveTo>
                  <a:lnTo>
                    <a:pt x="3664813" y="28803"/>
                  </a:lnTo>
                  <a:lnTo>
                    <a:pt x="3664813" y="34036"/>
                  </a:lnTo>
                  <a:lnTo>
                    <a:pt x="3685756" y="34036"/>
                  </a:lnTo>
                  <a:lnTo>
                    <a:pt x="3685756" y="28803"/>
                  </a:lnTo>
                  <a:close/>
                </a:path>
                <a:path w="4427220" h="7402830">
                  <a:moveTo>
                    <a:pt x="3687813" y="5972124"/>
                  </a:moveTo>
                  <a:lnTo>
                    <a:pt x="3666871" y="5972124"/>
                  </a:lnTo>
                  <a:lnTo>
                    <a:pt x="3666871" y="5977369"/>
                  </a:lnTo>
                  <a:lnTo>
                    <a:pt x="3687813" y="5977369"/>
                  </a:lnTo>
                  <a:lnTo>
                    <a:pt x="3687813" y="5972124"/>
                  </a:lnTo>
                  <a:close/>
                </a:path>
                <a:path w="4427220" h="7402830">
                  <a:moveTo>
                    <a:pt x="3690988" y="2911983"/>
                  </a:moveTo>
                  <a:lnTo>
                    <a:pt x="3670046" y="2911983"/>
                  </a:lnTo>
                  <a:lnTo>
                    <a:pt x="3670046" y="2917215"/>
                  </a:lnTo>
                  <a:lnTo>
                    <a:pt x="3690988" y="2917215"/>
                  </a:lnTo>
                  <a:lnTo>
                    <a:pt x="3690988" y="2911983"/>
                  </a:lnTo>
                  <a:close/>
                </a:path>
                <a:path w="4427220" h="7402830">
                  <a:moveTo>
                    <a:pt x="3693972" y="4384789"/>
                  </a:moveTo>
                  <a:lnTo>
                    <a:pt x="3673030" y="4384789"/>
                  </a:lnTo>
                  <a:lnTo>
                    <a:pt x="3673030" y="4390034"/>
                  </a:lnTo>
                  <a:lnTo>
                    <a:pt x="3693972" y="4390034"/>
                  </a:lnTo>
                  <a:lnTo>
                    <a:pt x="3693972" y="4384789"/>
                  </a:lnTo>
                  <a:close/>
                </a:path>
                <a:path w="4427220" h="7402830">
                  <a:moveTo>
                    <a:pt x="3698684" y="1438389"/>
                  </a:moveTo>
                  <a:lnTo>
                    <a:pt x="3677742" y="1438389"/>
                  </a:lnTo>
                  <a:lnTo>
                    <a:pt x="3677742" y="1443621"/>
                  </a:lnTo>
                  <a:lnTo>
                    <a:pt x="3698684" y="1443621"/>
                  </a:lnTo>
                  <a:lnTo>
                    <a:pt x="3698684" y="1438389"/>
                  </a:lnTo>
                  <a:close/>
                </a:path>
                <a:path w="4427220" h="7402830">
                  <a:moveTo>
                    <a:pt x="3722408" y="28803"/>
                  </a:moveTo>
                  <a:lnTo>
                    <a:pt x="3701465" y="28803"/>
                  </a:lnTo>
                  <a:lnTo>
                    <a:pt x="3701465" y="34036"/>
                  </a:lnTo>
                  <a:lnTo>
                    <a:pt x="3722408" y="34036"/>
                  </a:lnTo>
                  <a:lnTo>
                    <a:pt x="3722408" y="28803"/>
                  </a:lnTo>
                  <a:close/>
                </a:path>
                <a:path w="4427220" h="7402830">
                  <a:moveTo>
                    <a:pt x="3724452" y="5972124"/>
                  </a:moveTo>
                  <a:lnTo>
                    <a:pt x="3703510" y="5972124"/>
                  </a:lnTo>
                  <a:lnTo>
                    <a:pt x="3703510" y="5977369"/>
                  </a:lnTo>
                  <a:lnTo>
                    <a:pt x="3724452" y="5977369"/>
                  </a:lnTo>
                  <a:lnTo>
                    <a:pt x="3724452" y="5972124"/>
                  </a:lnTo>
                  <a:close/>
                </a:path>
                <a:path w="4427220" h="7402830">
                  <a:moveTo>
                    <a:pt x="3727640" y="2911983"/>
                  </a:moveTo>
                  <a:lnTo>
                    <a:pt x="3706698" y="2911983"/>
                  </a:lnTo>
                  <a:lnTo>
                    <a:pt x="3706698" y="2917215"/>
                  </a:lnTo>
                  <a:lnTo>
                    <a:pt x="3727640" y="2917215"/>
                  </a:lnTo>
                  <a:lnTo>
                    <a:pt x="3727640" y="2911983"/>
                  </a:lnTo>
                  <a:close/>
                </a:path>
                <a:path w="4427220" h="7402830">
                  <a:moveTo>
                    <a:pt x="3730625" y="4384789"/>
                  </a:moveTo>
                  <a:lnTo>
                    <a:pt x="3709682" y="4384789"/>
                  </a:lnTo>
                  <a:lnTo>
                    <a:pt x="3709682" y="4390034"/>
                  </a:lnTo>
                  <a:lnTo>
                    <a:pt x="3730625" y="4390034"/>
                  </a:lnTo>
                  <a:lnTo>
                    <a:pt x="3730625" y="4384789"/>
                  </a:lnTo>
                  <a:close/>
                </a:path>
                <a:path w="4427220" h="7402830">
                  <a:moveTo>
                    <a:pt x="3735324" y="1438389"/>
                  </a:moveTo>
                  <a:lnTo>
                    <a:pt x="3714381" y="1438389"/>
                  </a:lnTo>
                  <a:lnTo>
                    <a:pt x="3714381" y="1443621"/>
                  </a:lnTo>
                  <a:lnTo>
                    <a:pt x="3735324" y="1443621"/>
                  </a:lnTo>
                  <a:lnTo>
                    <a:pt x="3735324" y="1438389"/>
                  </a:lnTo>
                  <a:close/>
                </a:path>
                <a:path w="4427220" h="7402830">
                  <a:moveTo>
                    <a:pt x="3759047" y="28803"/>
                  </a:moveTo>
                  <a:lnTo>
                    <a:pt x="3738118" y="28803"/>
                  </a:lnTo>
                  <a:lnTo>
                    <a:pt x="3738118" y="34036"/>
                  </a:lnTo>
                  <a:lnTo>
                    <a:pt x="3759047" y="34036"/>
                  </a:lnTo>
                  <a:lnTo>
                    <a:pt x="3759047" y="28803"/>
                  </a:lnTo>
                  <a:close/>
                </a:path>
                <a:path w="4427220" h="7402830">
                  <a:moveTo>
                    <a:pt x="3761105" y="5972124"/>
                  </a:moveTo>
                  <a:lnTo>
                    <a:pt x="3740162" y="5972124"/>
                  </a:lnTo>
                  <a:lnTo>
                    <a:pt x="3740162" y="5977369"/>
                  </a:lnTo>
                  <a:lnTo>
                    <a:pt x="3761105" y="5977369"/>
                  </a:lnTo>
                  <a:lnTo>
                    <a:pt x="3761105" y="5972124"/>
                  </a:lnTo>
                  <a:close/>
                </a:path>
                <a:path w="4427220" h="7402830">
                  <a:moveTo>
                    <a:pt x="3764292" y="2911983"/>
                  </a:moveTo>
                  <a:lnTo>
                    <a:pt x="3743350" y="2911983"/>
                  </a:lnTo>
                  <a:lnTo>
                    <a:pt x="3743350" y="2917215"/>
                  </a:lnTo>
                  <a:lnTo>
                    <a:pt x="3764292" y="2917215"/>
                  </a:lnTo>
                  <a:lnTo>
                    <a:pt x="3764292" y="2911983"/>
                  </a:lnTo>
                  <a:close/>
                </a:path>
                <a:path w="4427220" h="7402830">
                  <a:moveTo>
                    <a:pt x="3767277" y="4384789"/>
                  </a:moveTo>
                  <a:lnTo>
                    <a:pt x="3746335" y="4384789"/>
                  </a:lnTo>
                  <a:lnTo>
                    <a:pt x="3746335" y="4390034"/>
                  </a:lnTo>
                  <a:lnTo>
                    <a:pt x="3767277" y="4390034"/>
                  </a:lnTo>
                  <a:lnTo>
                    <a:pt x="3767277" y="4384789"/>
                  </a:lnTo>
                  <a:close/>
                </a:path>
                <a:path w="4427220" h="7402830">
                  <a:moveTo>
                    <a:pt x="3771976" y="1438389"/>
                  </a:moveTo>
                  <a:lnTo>
                    <a:pt x="3751034" y="1438389"/>
                  </a:lnTo>
                  <a:lnTo>
                    <a:pt x="3751034" y="1443621"/>
                  </a:lnTo>
                  <a:lnTo>
                    <a:pt x="3771976" y="1443621"/>
                  </a:lnTo>
                  <a:lnTo>
                    <a:pt x="3771976" y="1438389"/>
                  </a:lnTo>
                  <a:close/>
                </a:path>
                <a:path w="4427220" h="7402830">
                  <a:moveTo>
                    <a:pt x="3795699" y="28803"/>
                  </a:moveTo>
                  <a:lnTo>
                    <a:pt x="3774757" y="28803"/>
                  </a:lnTo>
                  <a:lnTo>
                    <a:pt x="3774757" y="34036"/>
                  </a:lnTo>
                  <a:lnTo>
                    <a:pt x="3795699" y="34036"/>
                  </a:lnTo>
                  <a:lnTo>
                    <a:pt x="3795699" y="28803"/>
                  </a:lnTo>
                  <a:close/>
                </a:path>
                <a:path w="4427220" h="7402830">
                  <a:moveTo>
                    <a:pt x="3797757" y="5972124"/>
                  </a:moveTo>
                  <a:lnTo>
                    <a:pt x="3776815" y="5972124"/>
                  </a:lnTo>
                  <a:lnTo>
                    <a:pt x="3776815" y="5977369"/>
                  </a:lnTo>
                  <a:lnTo>
                    <a:pt x="3797757" y="5977369"/>
                  </a:lnTo>
                  <a:lnTo>
                    <a:pt x="3797757" y="5972124"/>
                  </a:lnTo>
                  <a:close/>
                </a:path>
                <a:path w="4427220" h="7402830">
                  <a:moveTo>
                    <a:pt x="3800932" y="2911983"/>
                  </a:moveTo>
                  <a:lnTo>
                    <a:pt x="3779990" y="2911983"/>
                  </a:lnTo>
                  <a:lnTo>
                    <a:pt x="3779990" y="2917215"/>
                  </a:lnTo>
                  <a:lnTo>
                    <a:pt x="3800932" y="2917215"/>
                  </a:lnTo>
                  <a:lnTo>
                    <a:pt x="3800932" y="2911983"/>
                  </a:lnTo>
                  <a:close/>
                </a:path>
                <a:path w="4427220" h="7402830">
                  <a:moveTo>
                    <a:pt x="3803916" y="4384789"/>
                  </a:moveTo>
                  <a:lnTo>
                    <a:pt x="3782974" y="4384789"/>
                  </a:lnTo>
                  <a:lnTo>
                    <a:pt x="3782974" y="4390034"/>
                  </a:lnTo>
                  <a:lnTo>
                    <a:pt x="3803916" y="4390034"/>
                  </a:lnTo>
                  <a:lnTo>
                    <a:pt x="3803916" y="4384789"/>
                  </a:lnTo>
                  <a:close/>
                </a:path>
                <a:path w="4427220" h="7402830">
                  <a:moveTo>
                    <a:pt x="3808628" y="1438389"/>
                  </a:moveTo>
                  <a:lnTo>
                    <a:pt x="3787686" y="1438389"/>
                  </a:lnTo>
                  <a:lnTo>
                    <a:pt x="3787686" y="1443621"/>
                  </a:lnTo>
                  <a:lnTo>
                    <a:pt x="3808628" y="1443621"/>
                  </a:lnTo>
                  <a:lnTo>
                    <a:pt x="3808628" y="1438389"/>
                  </a:lnTo>
                  <a:close/>
                </a:path>
                <a:path w="4427220" h="7402830">
                  <a:moveTo>
                    <a:pt x="3832352" y="28803"/>
                  </a:moveTo>
                  <a:lnTo>
                    <a:pt x="3811409" y="28803"/>
                  </a:lnTo>
                  <a:lnTo>
                    <a:pt x="3811409" y="34036"/>
                  </a:lnTo>
                  <a:lnTo>
                    <a:pt x="3832352" y="34036"/>
                  </a:lnTo>
                  <a:lnTo>
                    <a:pt x="3832352" y="28803"/>
                  </a:lnTo>
                  <a:close/>
                </a:path>
                <a:path w="4427220" h="7402830">
                  <a:moveTo>
                    <a:pt x="3834396" y="5972124"/>
                  </a:moveTo>
                  <a:lnTo>
                    <a:pt x="3813454" y="5972124"/>
                  </a:lnTo>
                  <a:lnTo>
                    <a:pt x="3813454" y="5977369"/>
                  </a:lnTo>
                  <a:lnTo>
                    <a:pt x="3834396" y="5977369"/>
                  </a:lnTo>
                  <a:lnTo>
                    <a:pt x="3834396" y="5972124"/>
                  </a:lnTo>
                  <a:close/>
                </a:path>
                <a:path w="4427220" h="7402830">
                  <a:moveTo>
                    <a:pt x="3837584" y="2911983"/>
                  </a:moveTo>
                  <a:lnTo>
                    <a:pt x="3816642" y="2911983"/>
                  </a:lnTo>
                  <a:lnTo>
                    <a:pt x="3816642" y="2917215"/>
                  </a:lnTo>
                  <a:lnTo>
                    <a:pt x="3837584" y="2917215"/>
                  </a:lnTo>
                  <a:lnTo>
                    <a:pt x="3837584" y="2911983"/>
                  </a:lnTo>
                  <a:close/>
                </a:path>
                <a:path w="4427220" h="7402830">
                  <a:moveTo>
                    <a:pt x="3840569" y="4384789"/>
                  </a:moveTo>
                  <a:lnTo>
                    <a:pt x="3819626" y="4384789"/>
                  </a:lnTo>
                  <a:lnTo>
                    <a:pt x="3819626" y="4390034"/>
                  </a:lnTo>
                  <a:lnTo>
                    <a:pt x="3840569" y="4390034"/>
                  </a:lnTo>
                  <a:lnTo>
                    <a:pt x="3840569" y="4384789"/>
                  </a:lnTo>
                  <a:close/>
                </a:path>
                <a:path w="4427220" h="7402830">
                  <a:moveTo>
                    <a:pt x="3845268" y="1438389"/>
                  </a:moveTo>
                  <a:lnTo>
                    <a:pt x="3824325" y="1438389"/>
                  </a:lnTo>
                  <a:lnTo>
                    <a:pt x="3824325" y="1443621"/>
                  </a:lnTo>
                  <a:lnTo>
                    <a:pt x="3845268" y="1443621"/>
                  </a:lnTo>
                  <a:lnTo>
                    <a:pt x="3845268" y="1438389"/>
                  </a:lnTo>
                  <a:close/>
                </a:path>
                <a:path w="4427220" h="7402830">
                  <a:moveTo>
                    <a:pt x="3869004" y="28803"/>
                  </a:moveTo>
                  <a:lnTo>
                    <a:pt x="3848062" y="28803"/>
                  </a:lnTo>
                  <a:lnTo>
                    <a:pt x="3848062" y="34036"/>
                  </a:lnTo>
                  <a:lnTo>
                    <a:pt x="3869004" y="34036"/>
                  </a:lnTo>
                  <a:lnTo>
                    <a:pt x="3869004" y="28803"/>
                  </a:lnTo>
                  <a:close/>
                </a:path>
                <a:path w="4427220" h="7402830">
                  <a:moveTo>
                    <a:pt x="3871049" y="5972124"/>
                  </a:moveTo>
                  <a:lnTo>
                    <a:pt x="3850106" y="5972124"/>
                  </a:lnTo>
                  <a:lnTo>
                    <a:pt x="3850106" y="5977369"/>
                  </a:lnTo>
                  <a:lnTo>
                    <a:pt x="3871049" y="5977369"/>
                  </a:lnTo>
                  <a:lnTo>
                    <a:pt x="3871049" y="5972124"/>
                  </a:lnTo>
                  <a:close/>
                </a:path>
                <a:path w="4427220" h="7402830">
                  <a:moveTo>
                    <a:pt x="3874236" y="2911983"/>
                  </a:moveTo>
                  <a:lnTo>
                    <a:pt x="3853294" y="2911983"/>
                  </a:lnTo>
                  <a:lnTo>
                    <a:pt x="3853294" y="2917215"/>
                  </a:lnTo>
                  <a:lnTo>
                    <a:pt x="3874236" y="2917215"/>
                  </a:lnTo>
                  <a:lnTo>
                    <a:pt x="3874236" y="2911983"/>
                  </a:lnTo>
                  <a:close/>
                </a:path>
                <a:path w="4427220" h="7402830">
                  <a:moveTo>
                    <a:pt x="3877221" y="4384789"/>
                  </a:moveTo>
                  <a:lnTo>
                    <a:pt x="3856278" y="4384789"/>
                  </a:lnTo>
                  <a:lnTo>
                    <a:pt x="3856278" y="4390034"/>
                  </a:lnTo>
                  <a:lnTo>
                    <a:pt x="3877221" y="4390034"/>
                  </a:lnTo>
                  <a:lnTo>
                    <a:pt x="3877221" y="4384789"/>
                  </a:lnTo>
                  <a:close/>
                </a:path>
                <a:path w="4427220" h="7402830">
                  <a:moveTo>
                    <a:pt x="3881920" y="1438389"/>
                  </a:moveTo>
                  <a:lnTo>
                    <a:pt x="3860977" y="1438389"/>
                  </a:lnTo>
                  <a:lnTo>
                    <a:pt x="3860977" y="1443621"/>
                  </a:lnTo>
                  <a:lnTo>
                    <a:pt x="3881920" y="1443621"/>
                  </a:lnTo>
                  <a:lnTo>
                    <a:pt x="3881920" y="1438389"/>
                  </a:lnTo>
                  <a:close/>
                </a:path>
                <a:path w="4427220" h="7402830">
                  <a:moveTo>
                    <a:pt x="3905643" y="28803"/>
                  </a:moveTo>
                  <a:lnTo>
                    <a:pt x="3884701" y="28803"/>
                  </a:lnTo>
                  <a:lnTo>
                    <a:pt x="3884701" y="34036"/>
                  </a:lnTo>
                  <a:lnTo>
                    <a:pt x="3905643" y="34036"/>
                  </a:lnTo>
                  <a:lnTo>
                    <a:pt x="3905643" y="28803"/>
                  </a:lnTo>
                  <a:close/>
                </a:path>
                <a:path w="4427220" h="7402830">
                  <a:moveTo>
                    <a:pt x="3907701" y="5972124"/>
                  </a:moveTo>
                  <a:lnTo>
                    <a:pt x="3886758" y="5972124"/>
                  </a:lnTo>
                  <a:lnTo>
                    <a:pt x="3886758" y="5977369"/>
                  </a:lnTo>
                  <a:lnTo>
                    <a:pt x="3907701" y="5977369"/>
                  </a:lnTo>
                  <a:lnTo>
                    <a:pt x="3907701" y="5972124"/>
                  </a:lnTo>
                  <a:close/>
                </a:path>
                <a:path w="4427220" h="7402830">
                  <a:moveTo>
                    <a:pt x="3910876" y="2911983"/>
                  </a:moveTo>
                  <a:lnTo>
                    <a:pt x="3889933" y="2911983"/>
                  </a:lnTo>
                  <a:lnTo>
                    <a:pt x="3889933" y="2917215"/>
                  </a:lnTo>
                  <a:lnTo>
                    <a:pt x="3910876" y="2917215"/>
                  </a:lnTo>
                  <a:lnTo>
                    <a:pt x="3910876" y="2911983"/>
                  </a:lnTo>
                  <a:close/>
                </a:path>
                <a:path w="4427220" h="7402830">
                  <a:moveTo>
                    <a:pt x="3913860" y="4384789"/>
                  </a:moveTo>
                  <a:lnTo>
                    <a:pt x="3892918" y="4384789"/>
                  </a:lnTo>
                  <a:lnTo>
                    <a:pt x="3892918" y="4390034"/>
                  </a:lnTo>
                  <a:lnTo>
                    <a:pt x="3913860" y="4390034"/>
                  </a:lnTo>
                  <a:lnTo>
                    <a:pt x="3913860" y="4384789"/>
                  </a:lnTo>
                  <a:close/>
                </a:path>
                <a:path w="4427220" h="7402830">
                  <a:moveTo>
                    <a:pt x="3918572" y="1438389"/>
                  </a:moveTo>
                  <a:lnTo>
                    <a:pt x="3897630" y="1438389"/>
                  </a:lnTo>
                  <a:lnTo>
                    <a:pt x="3897630" y="1443621"/>
                  </a:lnTo>
                  <a:lnTo>
                    <a:pt x="3918572" y="1443621"/>
                  </a:lnTo>
                  <a:lnTo>
                    <a:pt x="3918572" y="1438389"/>
                  </a:lnTo>
                  <a:close/>
                </a:path>
                <a:path w="4427220" h="7402830">
                  <a:moveTo>
                    <a:pt x="3942296" y="28803"/>
                  </a:moveTo>
                  <a:lnTo>
                    <a:pt x="3921353" y="28803"/>
                  </a:lnTo>
                  <a:lnTo>
                    <a:pt x="3921353" y="34036"/>
                  </a:lnTo>
                  <a:lnTo>
                    <a:pt x="3942296" y="34036"/>
                  </a:lnTo>
                  <a:lnTo>
                    <a:pt x="3942296" y="28803"/>
                  </a:lnTo>
                  <a:close/>
                </a:path>
                <a:path w="4427220" h="7402830">
                  <a:moveTo>
                    <a:pt x="3944340" y="5972124"/>
                  </a:moveTo>
                  <a:lnTo>
                    <a:pt x="3923398" y="5972124"/>
                  </a:lnTo>
                  <a:lnTo>
                    <a:pt x="3923398" y="5977369"/>
                  </a:lnTo>
                  <a:lnTo>
                    <a:pt x="3944340" y="5977369"/>
                  </a:lnTo>
                  <a:lnTo>
                    <a:pt x="3944340" y="5972124"/>
                  </a:lnTo>
                  <a:close/>
                </a:path>
                <a:path w="4427220" h="7402830">
                  <a:moveTo>
                    <a:pt x="3947528" y="2911983"/>
                  </a:moveTo>
                  <a:lnTo>
                    <a:pt x="3926586" y="2911983"/>
                  </a:lnTo>
                  <a:lnTo>
                    <a:pt x="3926586" y="2917215"/>
                  </a:lnTo>
                  <a:lnTo>
                    <a:pt x="3947528" y="2917215"/>
                  </a:lnTo>
                  <a:lnTo>
                    <a:pt x="3947528" y="2911983"/>
                  </a:lnTo>
                  <a:close/>
                </a:path>
                <a:path w="4427220" h="7402830">
                  <a:moveTo>
                    <a:pt x="3950512" y="4384789"/>
                  </a:moveTo>
                  <a:lnTo>
                    <a:pt x="3929570" y="4384789"/>
                  </a:lnTo>
                  <a:lnTo>
                    <a:pt x="3929570" y="4390034"/>
                  </a:lnTo>
                  <a:lnTo>
                    <a:pt x="3950512" y="4390034"/>
                  </a:lnTo>
                  <a:lnTo>
                    <a:pt x="3950512" y="4384789"/>
                  </a:lnTo>
                  <a:close/>
                </a:path>
                <a:path w="4427220" h="7402830">
                  <a:moveTo>
                    <a:pt x="3955211" y="1438389"/>
                  </a:moveTo>
                  <a:lnTo>
                    <a:pt x="3934269" y="1438389"/>
                  </a:lnTo>
                  <a:lnTo>
                    <a:pt x="3934269" y="1443621"/>
                  </a:lnTo>
                  <a:lnTo>
                    <a:pt x="3955211" y="1443621"/>
                  </a:lnTo>
                  <a:lnTo>
                    <a:pt x="3955211" y="1438389"/>
                  </a:lnTo>
                  <a:close/>
                </a:path>
                <a:path w="4427220" h="7402830">
                  <a:moveTo>
                    <a:pt x="3978948" y="28803"/>
                  </a:moveTo>
                  <a:lnTo>
                    <a:pt x="3958005" y="28803"/>
                  </a:lnTo>
                  <a:lnTo>
                    <a:pt x="3958005" y="34036"/>
                  </a:lnTo>
                  <a:lnTo>
                    <a:pt x="3978948" y="34036"/>
                  </a:lnTo>
                  <a:lnTo>
                    <a:pt x="3978948" y="28803"/>
                  </a:lnTo>
                  <a:close/>
                </a:path>
                <a:path w="4427220" h="7402830">
                  <a:moveTo>
                    <a:pt x="3980992" y="5972124"/>
                  </a:moveTo>
                  <a:lnTo>
                    <a:pt x="3960050" y="5972124"/>
                  </a:lnTo>
                  <a:lnTo>
                    <a:pt x="3960050" y="5977369"/>
                  </a:lnTo>
                  <a:lnTo>
                    <a:pt x="3980992" y="5977369"/>
                  </a:lnTo>
                  <a:lnTo>
                    <a:pt x="3980992" y="5972124"/>
                  </a:lnTo>
                  <a:close/>
                </a:path>
                <a:path w="4427220" h="7402830">
                  <a:moveTo>
                    <a:pt x="3984180" y="2911983"/>
                  </a:moveTo>
                  <a:lnTo>
                    <a:pt x="3963238" y="2911983"/>
                  </a:lnTo>
                  <a:lnTo>
                    <a:pt x="3963238" y="2917215"/>
                  </a:lnTo>
                  <a:lnTo>
                    <a:pt x="3984180" y="2917215"/>
                  </a:lnTo>
                  <a:lnTo>
                    <a:pt x="3984180" y="2911983"/>
                  </a:lnTo>
                  <a:close/>
                </a:path>
                <a:path w="4427220" h="7402830">
                  <a:moveTo>
                    <a:pt x="3987165" y="4384789"/>
                  </a:moveTo>
                  <a:lnTo>
                    <a:pt x="3966222" y="4384789"/>
                  </a:lnTo>
                  <a:lnTo>
                    <a:pt x="3966222" y="4390034"/>
                  </a:lnTo>
                  <a:lnTo>
                    <a:pt x="3987165" y="4390034"/>
                  </a:lnTo>
                  <a:lnTo>
                    <a:pt x="3987165" y="4384789"/>
                  </a:lnTo>
                  <a:close/>
                </a:path>
                <a:path w="4427220" h="7402830">
                  <a:moveTo>
                    <a:pt x="3991864" y="1438389"/>
                  </a:moveTo>
                  <a:lnTo>
                    <a:pt x="3970921" y="1438389"/>
                  </a:lnTo>
                  <a:lnTo>
                    <a:pt x="3970921" y="1443621"/>
                  </a:lnTo>
                  <a:lnTo>
                    <a:pt x="3991864" y="1443621"/>
                  </a:lnTo>
                  <a:lnTo>
                    <a:pt x="3991864" y="1438389"/>
                  </a:lnTo>
                  <a:close/>
                </a:path>
                <a:path w="4427220" h="7402830">
                  <a:moveTo>
                    <a:pt x="4015587" y="28803"/>
                  </a:moveTo>
                  <a:lnTo>
                    <a:pt x="3994645" y="28803"/>
                  </a:lnTo>
                  <a:lnTo>
                    <a:pt x="3994645" y="34036"/>
                  </a:lnTo>
                  <a:lnTo>
                    <a:pt x="4015587" y="34036"/>
                  </a:lnTo>
                  <a:lnTo>
                    <a:pt x="4015587" y="28803"/>
                  </a:lnTo>
                  <a:close/>
                </a:path>
                <a:path w="4427220" h="7402830">
                  <a:moveTo>
                    <a:pt x="4017645" y="5972124"/>
                  </a:moveTo>
                  <a:lnTo>
                    <a:pt x="3996702" y="5972124"/>
                  </a:lnTo>
                  <a:lnTo>
                    <a:pt x="3996702" y="5977369"/>
                  </a:lnTo>
                  <a:lnTo>
                    <a:pt x="4017645" y="5977369"/>
                  </a:lnTo>
                  <a:lnTo>
                    <a:pt x="4017645" y="5972124"/>
                  </a:lnTo>
                  <a:close/>
                </a:path>
                <a:path w="4427220" h="7402830">
                  <a:moveTo>
                    <a:pt x="4020820" y="2911983"/>
                  </a:moveTo>
                  <a:lnTo>
                    <a:pt x="3999877" y="2911983"/>
                  </a:lnTo>
                  <a:lnTo>
                    <a:pt x="3999877" y="2917215"/>
                  </a:lnTo>
                  <a:lnTo>
                    <a:pt x="4020820" y="2917215"/>
                  </a:lnTo>
                  <a:lnTo>
                    <a:pt x="4020820" y="2911983"/>
                  </a:lnTo>
                  <a:close/>
                </a:path>
                <a:path w="4427220" h="7402830">
                  <a:moveTo>
                    <a:pt x="4023804" y="4384789"/>
                  </a:moveTo>
                  <a:lnTo>
                    <a:pt x="4002862" y="4384789"/>
                  </a:lnTo>
                  <a:lnTo>
                    <a:pt x="4002862" y="4390034"/>
                  </a:lnTo>
                  <a:lnTo>
                    <a:pt x="4023804" y="4390034"/>
                  </a:lnTo>
                  <a:lnTo>
                    <a:pt x="4023804" y="4384789"/>
                  </a:lnTo>
                  <a:close/>
                </a:path>
                <a:path w="4427220" h="7402830">
                  <a:moveTo>
                    <a:pt x="4028516" y="1438389"/>
                  </a:moveTo>
                  <a:lnTo>
                    <a:pt x="4007574" y="1438389"/>
                  </a:lnTo>
                  <a:lnTo>
                    <a:pt x="4007574" y="1443621"/>
                  </a:lnTo>
                  <a:lnTo>
                    <a:pt x="4028516" y="1443621"/>
                  </a:lnTo>
                  <a:lnTo>
                    <a:pt x="4028516" y="1438389"/>
                  </a:lnTo>
                  <a:close/>
                </a:path>
                <a:path w="4427220" h="7402830">
                  <a:moveTo>
                    <a:pt x="4052239" y="28803"/>
                  </a:moveTo>
                  <a:lnTo>
                    <a:pt x="4031297" y="28803"/>
                  </a:lnTo>
                  <a:lnTo>
                    <a:pt x="4031297" y="34036"/>
                  </a:lnTo>
                  <a:lnTo>
                    <a:pt x="4052239" y="34036"/>
                  </a:lnTo>
                  <a:lnTo>
                    <a:pt x="4052239" y="28803"/>
                  </a:lnTo>
                  <a:close/>
                </a:path>
                <a:path w="4427220" h="7402830">
                  <a:moveTo>
                    <a:pt x="4054284" y="5972124"/>
                  </a:moveTo>
                  <a:lnTo>
                    <a:pt x="4033355" y="5972124"/>
                  </a:lnTo>
                  <a:lnTo>
                    <a:pt x="4033355" y="5977369"/>
                  </a:lnTo>
                  <a:lnTo>
                    <a:pt x="4054284" y="5977369"/>
                  </a:lnTo>
                  <a:lnTo>
                    <a:pt x="4054284" y="5972124"/>
                  </a:lnTo>
                  <a:close/>
                </a:path>
                <a:path w="4427220" h="7402830">
                  <a:moveTo>
                    <a:pt x="4057472" y="2911983"/>
                  </a:moveTo>
                  <a:lnTo>
                    <a:pt x="4036530" y="2911983"/>
                  </a:lnTo>
                  <a:lnTo>
                    <a:pt x="4036530" y="2917215"/>
                  </a:lnTo>
                  <a:lnTo>
                    <a:pt x="4057472" y="2917215"/>
                  </a:lnTo>
                  <a:lnTo>
                    <a:pt x="4057472" y="2911983"/>
                  </a:lnTo>
                  <a:close/>
                </a:path>
                <a:path w="4427220" h="7402830">
                  <a:moveTo>
                    <a:pt x="4060456" y="4384789"/>
                  </a:moveTo>
                  <a:lnTo>
                    <a:pt x="4039514" y="4384789"/>
                  </a:lnTo>
                  <a:lnTo>
                    <a:pt x="4039514" y="4390034"/>
                  </a:lnTo>
                  <a:lnTo>
                    <a:pt x="4060456" y="4390034"/>
                  </a:lnTo>
                  <a:lnTo>
                    <a:pt x="4060456" y="4384789"/>
                  </a:lnTo>
                  <a:close/>
                </a:path>
                <a:path w="4427220" h="7402830">
                  <a:moveTo>
                    <a:pt x="4065155" y="1438389"/>
                  </a:moveTo>
                  <a:lnTo>
                    <a:pt x="4044213" y="1438389"/>
                  </a:lnTo>
                  <a:lnTo>
                    <a:pt x="4044213" y="1443621"/>
                  </a:lnTo>
                  <a:lnTo>
                    <a:pt x="4065155" y="1443621"/>
                  </a:lnTo>
                  <a:lnTo>
                    <a:pt x="4065155" y="1438389"/>
                  </a:lnTo>
                  <a:close/>
                </a:path>
                <a:path w="4427220" h="7402830">
                  <a:moveTo>
                    <a:pt x="4086301" y="7368603"/>
                  </a:moveTo>
                  <a:lnTo>
                    <a:pt x="4065359" y="7368603"/>
                  </a:lnTo>
                  <a:lnTo>
                    <a:pt x="4065359" y="7373836"/>
                  </a:lnTo>
                  <a:lnTo>
                    <a:pt x="4086301" y="7373836"/>
                  </a:lnTo>
                  <a:lnTo>
                    <a:pt x="4086301" y="7368603"/>
                  </a:lnTo>
                  <a:close/>
                </a:path>
                <a:path w="4427220" h="7402830">
                  <a:moveTo>
                    <a:pt x="4088892" y="28803"/>
                  </a:moveTo>
                  <a:lnTo>
                    <a:pt x="4067949" y="28803"/>
                  </a:lnTo>
                  <a:lnTo>
                    <a:pt x="4067949" y="34036"/>
                  </a:lnTo>
                  <a:lnTo>
                    <a:pt x="4088892" y="34036"/>
                  </a:lnTo>
                  <a:lnTo>
                    <a:pt x="4088892" y="28803"/>
                  </a:lnTo>
                  <a:close/>
                </a:path>
                <a:path w="4427220" h="7402830">
                  <a:moveTo>
                    <a:pt x="4090936" y="5972124"/>
                  </a:moveTo>
                  <a:lnTo>
                    <a:pt x="4069994" y="5972124"/>
                  </a:lnTo>
                  <a:lnTo>
                    <a:pt x="4069994" y="5977369"/>
                  </a:lnTo>
                  <a:lnTo>
                    <a:pt x="4090936" y="5977369"/>
                  </a:lnTo>
                  <a:lnTo>
                    <a:pt x="4090936" y="5972124"/>
                  </a:lnTo>
                  <a:close/>
                </a:path>
                <a:path w="4427220" h="7402830">
                  <a:moveTo>
                    <a:pt x="4094124" y="2911983"/>
                  </a:moveTo>
                  <a:lnTo>
                    <a:pt x="4073182" y="2911983"/>
                  </a:lnTo>
                  <a:lnTo>
                    <a:pt x="4073182" y="2917215"/>
                  </a:lnTo>
                  <a:lnTo>
                    <a:pt x="4094124" y="2917215"/>
                  </a:lnTo>
                  <a:lnTo>
                    <a:pt x="4094124" y="2911983"/>
                  </a:lnTo>
                  <a:close/>
                </a:path>
                <a:path w="4427220" h="7402830">
                  <a:moveTo>
                    <a:pt x="4097109" y="4384789"/>
                  </a:moveTo>
                  <a:lnTo>
                    <a:pt x="4076166" y="4384789"/>
                  </a:lnTo>
                  <a:lnTo>
                    <a:pt x="4076166" y="4390034"/>
                  </a:lnTo>
                  <a:lnTo>
                    <a:pt x="4097109" y="4390034"/>
                  </a:lnTo>
                  <a:lnTo>
                    <a:pt x="4097109" y="4384789"/>
                  </a:lnTo>
                  <a:close/>
                </a:path>
                <a:path w="4427220" h="7402830">
                  <a:moveTo>
                    <a:pt x="4101808" y="1438389"/>
                  </a:moveTo>
                  <a:lnTo>
                    <a:pt x="4080865" y="1438389"/>
                  </a:lnTo>
                  <a:lnTo>
                    <a:pt x="4080865" y="1443621"/>
                  </a:lnTo>
                  <a:lnTo>
                    <a:pt x="4101808" y="1443621"/>
                  </a:lnTo>
                  <a:lnTo>
                    <a:pt x="4101808" y="1438389"/>
                  </a:lnTo>
                  <a:close/>
                </a:path>
                <a:path w="4427220" h="7402830">
                  <a:moveTo>
                    <a:pt x="4122953" y="7368603"/>
                  </a:moveTo>
                  <a:lnTo>
                    <a:pt x="4102011" y="7368603"/>
                  </a:lnTo>
                  <a:lnTo>
                    <a:pt x="4102011" y="7373836"/>
                  </a:lnTo>
                  <a:lnTo>
                    <a:pt x="4122953" y="7373836"/>
                  </a:lnTo>
                  <a:lnTo>
                    <a:pt x="4122953" y="7368603"/>
                  </a:lnTo>
                  <a:close/>
                </a:path>
                <a:path w="4427220" h="7402830">
                  <a:moveTo>
                    <a:pt x="4125531" y="28803"/>
                  </a:moveTo>
                  <a:lnTo>
                    <a:pt x="4104589" y="28803"/>
                  </a:lnTo>
                  <a:lnTo>
                    <a:pt x="4104589" y="34036"/>
                  </a:lnTo>
                  <a:lnTo>
                    <a:pt x="4125531" y="34036"/>
                  </a:lnTo>
                  <a:lnTo>
                    <a:pt x="4125531" y="28803"/>
                  </a:lnTo>
                  <a:close/>
                </a:path>
                <a:path w="4427220" h="7402830">
                  <a:moveTo>
                    <a:pt x="4127589" y="5972124"/>
                  </a:moveTo>
                  <a:lnTo>
                    <a:pt x="4106646" y="5972124"/>
                  </a:lnTo>
                  <a:lnTo>
                    <a:pt x="4106646" y="5977369"/>
                  </a:lnTo>
                  <a:lnTo>
                    <a:pt x="4127589" y="5977369"/>
                  </a:lnTo>
                  <a:lnTo>
                    <a:pt x="4127589" y="5972124"/>
                  </a:lnTo>
                  <a:close/>
                </a:path>
                <a:path w="4427220" h="7402830">
                  <a:moveTo>
                    <a:pt x="4130764" y="2911983"/>
                  </a:moveTo>
                  <a:lnTo>
                    <a:pt x="4109834" y="2911983"/>
                  </a:lnTo>
                  <a:lnTo>
                    <a:pt x="4109834" y="2917215"/>
                  </a:lnTo>
                  <a:lnTo>
                    <a:pt x="4130764" y="2917215"/>
                  </a:lnTo>
                  <a:lnTo>
                    <a:pt x="4130764" y="2911983"/>
                  </a:lnTo>
                  <a:close/>
                </a:path>
                <a:path w="4427220" h="7402830">
                  <a:moveTo>
                    <a:pt x="4133748" y="4384789"/>
                  </a:moveTo>
                  <a:lnTo>
                    <a:pt x="4112818" y="4384789"/>
                  </a:lnTo>
                  <a:lnTo>
                    <a:pt x="4112818" y="4390034"/>
                  </a:lnTo>
                  <a:lnTo>
                    <a:pt x="4133748" y="4390034"/>
                  </a:lnTo>
                  <a:lnTo>
                    <a:pt x="4133748" y="4384789"/>
                  </a:lnTo>
                  <a:close/>
                </a:path>
                <a:path w="4427220" h="7402830">
                  <a:moveTo>
                    <a:pt x="4138460" y="1438389"/>
                  </a:moveTo>
                  <a:lnTo>
                    <a:pt x="4117517" y="1438389"/>
                  </a:lnTo>
                  <a:lnTo>
                    <a:pt x="4117517" y="1443621"/>
                  </a:lnTo>
                  <a:lnTo>
                    <a:pt x="4138460" y="1443621"/>
                  </a:lnTo>
                  <a:lnTo>
                    <a:pt x="4138460" y="1438389"/>
                  </a:lnTo>
                  <a:close/>
                </a:path>
                <a:path w="4427220" h="7402830">
                  <a:moveTo>
                    <a:pt x="4159593" y="7368603"/>
                  </a:moveTo>
                  <a:lnTo>
                    <a:pt x="4138650" y="7368603"/>
                  </a:lnTo>
                  <a:lnTo>
                    <a:pt x="4138650" y="7373836"/>
                  </a:lnTo>
                  <a:lnTo>
                    <a:pt x="4159593" y="7373836"/>
                  </a:lnTo>
                  <a:lnTo>
                    <a:pt x="4159593" y="7368603"/>
                  </a:lnTo>
                  <a:close/>
                </a:path>
                <a:path w="4427220" h="7402830">
                  <a:moveTo>
                    <a:pt x="4162183" y="28803"/>
                  </a:moveTo>
                  <a:lnTo>
                    <a:pt x="4141241" y="28803"/>
                  </a:lnTo>
                  <a:lnTo>
                    <a:pt x="4141241" y="34036"/>
                  </a:lnTo>
                  <a:lnTo>
                    <a:pt x="4162183" y="34036"/>
                  </a:lnTo>
                  <a:lnTo>
                    <a:pt x="4162183" y="28803"/>
                  </a:lnTo>
                  <a:close/>
                </a:path>
                <a:path w="4427220" h="7402830">
                  <a:moveTo>
                    <a:pt x="4164241" y="5972124"/>
                  </a:moveTo>
                  <a:lnTo>
                    <a:pt x="4143298" y="5972124"/>
                  </a:lnTo>
                  <a:lnTo>
                    <a:pt x="4143298" y="5977369"/>
                  </a:lnTo>
                  <a:lnTo>
                    <a:pt x="4164241" y="5977369"/>
                  </a:lnTo>
                  <a:lnTo>
                    <a:pt x="4164241" y="5972124"/>
                  </a:lnTo>
                  <a:close/>
                </a:path>
                <a:path w="4427220" h="7402830">
                  <a:moveTo>
                    <a:pt x="4167416" y="2911983"/>
                  </a:moveTo>
                  <a:lnTo>
                    <a:pt x="4146473" y="2911983"/>
                  </a:lnTo>
                  <a:lnTo>
                    <a:pt x="4146473" y="2917215"/>
                  </a:lnTo>
                  <a:lnTo>
                    <a:pt x="4167416" y="2917215"/>
                  </a:lnTo>
                  <a:lnTo>
                    <a:pt x="4167416" y="2911983"/>
                  </a:lnTo>
                  <a:close/>
                </a:path>
                <a:path w="4427220" h="7402830">
                  <a:moveTo>
                    <a:pt x="4170400" y="4384789"/>
                  </a:moveTo>
                  <a:lnTo>
                    <a:pt x="4149458" y="4384789"/>
                  </a:lnTo>
                  <a:lnTo>
                    <a:pt x="4149458" y="4390034"/>
                  </a:lnTo>
                  <a:lnTo>
                    <a:pt x="4170400" y="4390034"/>
                  </a:lnTo>
                  <a:lnTo>
                    <a:pt x="4170400" y="4384789"/>
                  </a:lnTo>
                  <a:close/>
                </a:path>
                <a:path w="4427220" h="7402830">
                  <a:moveTo>
                    <a:pt x="4175099" y="1438389"/>
                  </a:moveTo>
                  <a:lnTo>
                    <a:pt x="4154157" y="1438389"/>
                  </a:lnTo>
                  <a:lnTo>
                    <a:pt x="4154157" y="1443621"/>
                  </a:lnTo>
                  <a:lnTo>
                    <a:pt x="4175099" y="1443621"/>
                  </a:lnTo>
                  <a:lnTo>
                    <a:pt x="4175099" y="1438389"/>
                  </a:lnTo>
                  <a:close/>
                </a:path>
                <a:path w="4427220" h="7402830">
                  <a:moveTo>
                    <a:pt x="4196245" y="7368603"/>
                  </a:moveTo>
                  <a:lnTo>
                    <a:pt x="4175302" y="7368603"/>
                  </a:lnTo>
                  <a:lnTo>
                    <a:pt x="4175302" y="7373836"/>
                  </a:lnTo>
                  <a:lnTo>
                    <a:pt x="4196245" y="7373836"/>
                  </a:lnTo>
                  <a:lnTo>
                    <a:pt x="4196245" y="7368603"/>
                  </a:lnTo>
                  <a:close/>
                </a:path>
                <a:path w="4427220" h="7402830">
                  <a:moveTo>
                    <a:pt x="4198836" y="28803"/>
                  </a:moveTo>
                  <a:lnTo>
                    <a:pt x="4177893" y="28803"/>
                  </a:lnTo>
                  <a:lnTo>
                    <a:pt x="4177893" y="34036"/>
                  </a:lnTo>
                  <a:lnTo>
                    <a:pt x="4198836" y="34036"/>
                  </a:lnTo>
                  <a:lnTo>
                    <a:pt x="4198836" y="28803"/>
                  </a:lnTo>
                  <a:close/>
                </a:path>
                <a:path w="4427220" h="7402830">
                  <a:moveTo>
                    <a:pt x="4200880" y="5972124"/>
                  </a:moveTo>
                  <a:lnTo>
                    <a:pt x="4179938" y="5972124"/>
                  </a:lnTo>
                  <a:lnTo>
                    <a:pt x="4179938" y="5977369"/>
                  </a:lnTo>
                  <a:lnTo>
                    <a:pt x="4200880" y="5977369"/>
                  </a:lnTo>
                  <a:lnTo>
                    <a:pt x="4200880" y="5972124"/>
                  </a:lnTo>
                  <a:close/>
                </a:path>
                <a:path w="4427220" h="7402830">
                  <a:moveTo>
                    <a:pt x="4204068" y="2911983"/>
                  </a:moveTo>
                  <a:lnTo>
                    <a:pt x="4183126" y="2911983"/>
                  </a:lnTo>
                  <a:lnTo>
                    <a:pt x="4183126" y="2917215"/>
                  </a:lnTo>
                  <a:lnTo>
                    <a:pt x="4204068" y="2917215"/>
                  </a:lnTo>
                  <a:lnTo>
                    <a:pt x="4204068" y="2911983"/>
                  </a:lnTo>
                  <a:close/>
                </a:path>
                <a:path w="4427220" h="7402830">
                  <a:moveTo>
                    <a:pt x="4207052" y="4384789"/>
                  </a:moveTo>
                  <a:lnTo>
                    <a:pt x="4186110" y="4384789"/>
                  </a:lnTo>
                  <a:lnTo>
                    <a:pt x="4186110" y="4390034"/>
                  </a:lnTo>
                  <a:lnTo>
                    <a:pt x="4207052" y="4390034"/>
                  </a:lnTo>
                  <a:lnTo>
                    <a:pt x="4207052" y="4384789"/>
                  </a:lnTo>
                  <a:close/>
                </a:path>
                <a:path w="4427220" h="7402830">
                  <a:moveTo>
                    <a:pt x="4211752" y="1438389"/>
                  </a:moveTo>
                  <a:lnTo>
                    <a:pt x="4190809" y="1438389"/>
                  </a:lnTo>
                  <a:lnTo>
                    <a:pt x="4190809" y="1443621"/>
                  </a:lnTo>
                  <a:lnTo>
                    <a:pt x="4211752" y="1443621"/>
                  </a:lnTo>
                  <a:lnTo>
                    <a:pt x="4211752" y="1438389"/>
                  </a:lnTo>
                  <a:close/>
                </a:path>
                <a:path w="4427220" h="7402830">
                  <a:moveTo>
                    <a:pt x="4232897" y="7368603"/>
                  </a:moveTo>
                  <a:lnTo>
                    <a:pt x="4211955" y="7368603"/>
                  </a:lnTo>
                  <a:lnTo>
                    <a:pt x="4211955" y="7373836"/>
                  </a:lnTo>
                  <a:lnTo>
                    <a:pt x="4232897" y="7373836"/>
                  </a:lnTo>
                  <a:lnTo>
                    <a:pt x="4232897" y="7368603"/>
                  </a:lnTo>
                  <a:close/>
                </a:path>
                <a:path w="4427220" h="7402830">
                  <a:moveTo>
                    <a:pt x="4235475" y="28803"/>
                  </a:moveTo>
                  <a:lnTo>
                    <a:pt x="4214533" y="28803"/>
                  </a:lnTo>
                  <a:lnTo>
                    <a:pt x="4214533" y="34036"/>
                  </a:lnTo>
                  <a:lnTo>
                    <a:pt x="4235475" y="34036"/>
                  </a:lnTo>
                  <a:lnTo>
                    <a:pt x="4235475" y="28803"/>
                  </a:lnTo>
                  <a:close/>
                </a:path>
                <a:path w="4427220" h="7402830">
                  <a:moveTo>
                    <a:pt x="4237533" y="5972124"/>
                  </a:moveTo>
                  <a:lnTo>
                    <a:pt x="4216590" y="5972124"/>
                  </a:lnTo>
                  <a:lnTo>
                    <a:pt x="4216590" y="5977369"/>
                  </a:lnTo>
                  <a:lnTo>
                    <a:pt x="4237533" y="5977369"/>
                  </a:lnTo>
                  <a:lnTo>
                    <a:pt x="4237533" y="5972124"/>
                  </a:lnTo>
                  <a:close/>
                </a:path>
                <a:path w="4427220" h="7402830">
                  <a:moveTo>
                    <a:pt x="4240720" y="2911983"/>
                  </a:moveTo>
                  <a:lnTo>
                    <a:pt x="4219778" y="2911983"/>
                  </a:lnTo>
                  <a:lnTo>
                    <a:pt x="4219778" y="2917215"/>
                  </a:lnTo>
                  <a:lnTo>
                    <a:pt x="4240720" y="2917215"/>
                  </a:lnTo>
                  <a:lnTo>
                    <a:pt x="4240720" y="2911983"/>
                  </a:lnTo>
                  <a:close/>
                </a:path>
                <a:path w="4427220" h="7402830">
                  <a:moveTo>
                    <a:pt x="4243692" y="4384789"/>
                  </a:moveTo>
                  <a:lnTo>
                    <a:pt x="4222762" y="4384789"/>
                  </a:lnTo>
                  <a:lnTo>
                    <a:pt x="4222762" y="4390034"/>
                  </a:lnTo>
                  <a:lnTo>
                    <a:pt x="4243692" y="4390034"/>
                  </a:lnTo>
                  <a:lnTo>
                    <a:pt x="4243692" y="4384789"/>
                  </a:lnTo>
                  <a:close/>
                </a:path>
                <a:path w="4427220" h="7402830">
                  <a:moveTo>
                    <a:pt x="4248404" y="1438389"/>
                  </a:moveTo>
                  <a:lnTo>
                    <a:pt x="4227461" y="1438389"/>
                  </a:lnTo>
                  <a:lnTo>
                    <a:pt x="4227461" y="1443621"/>
                  </a:lnTo>
                  <a:lnTo>
                    <a:pt x="4248404" y="1443621"/>
                  </a:lnTo>
                  <a:lnTo>
                    <a:pt x="4248404" y="1438389"/>
                  </a:lnTo>
                  <a:close/>
                </a:path>
                <a:path w="4427220" h="7402830">
                  <a:moveTo>
                    <a:pt x="4269537" y="7368603"/>
                  </a:moveTo>
                  <a:lnTo>
                    <a:pt x="4248594" y="7368603"/>
                  </a:lnTo>
                  <a:lnTo>
                    <a:pt x="4248594" y="7373836"/>
                  </a:lnTo>
                  <a:lnTo>
                    <a:pt x="4269537" y="7373836"/>
                  </a:lnTo>
                  <a:lnTo>
                    <a:pt x="4269537" y="7368603"/>
                  </a:lnTo>
                  <a:close/>
                </a:path>
                <a:path w="4427220" h="7402830">
                  <a:moveTo>
                    <a:pt x="4272127" y="28803"/>
                  </a:moveTo>
                  <a:lnTo>
                    <a:pt x="4251185" y="28803"/>
                  </a:lnTo>
                  <a:lnTo>
                    <a:pt x="4251185" y="34036"/>
                  </a:lnTo>
                  <a:lnTo>
                    <a:pt x="4272127" y="34036"/>
                  </a:lnTo>
                  <a:lnTo>
                    <a:pt x="4272127" y="28803"/>
                  </a:lnTo>
                  <a:close/>
                </a:path>
                <a:path w="4427220" h="7402830">
                  <a:moveTo>
                    <a:pt x="4274185" y="5972124"/>
                  </a:moveTo>
                  <a:lnTo>
                    <a:pt x="4253242" y="5972124"/>
                  </a:lnTo>
                  <a:lnTo>
                    <a:pt x="4253242" y="5977369"/>
                  </a:lnTo>
                  <a:lnTo>
                    <a:pt x="4274185" y="5977369"/>
                  </a:lnTo>
                  <a:lnTo>
                    <a:pt x="4274185" y="5972124"/>
                  </a:lnTo>
                  <a:close/>
                </a:path>
                <a:path w="4427220" h="7402830">
                  <a:moveTo>
                    <a:pt x="4277360" y="2911983"/>
                  </a:moveTo>
                  <a:lnTo>
                    <a:pt x="4256417" y="2911983"/>
                  </a:lnTo>
                  <a:lnTo>
                    <a:pt x="4256417" y="2917215"/>
                  </a:lnTo>
                  <a:lnTo>
                    <a:pt x="4277360" y="2917215"/>
                  </a:lnTo>
                  <a:lnTo>
                    <a:pt x="4277360" y="2911983"/>
                  </a:lnTo>
                  <a:close/>
                </a:path>
                <a:path w="4427220" h="7402830">
                  <a:moveTo>
                    <a:pt x="4280344" y="4384789"/>
                  </a:moveTo>
                  <a:lnTo>
                    <a:pt x="4259402" y="4384789"/>
                  </a:lnTo>
                  <a:lnTo>
                    <a:pt x="4259402" y="4390034"/>
                  </a:lnTo>
                  <a:lnTo>
                    <a:pt x="4280344" y="4390034"/>
                  </a:lnTo>
                  <a:lnTo>
                    <a:pt x="4280344" y="4384789"/>
                  </a:lnTo>
                  <a:close/>
                </a:path>
                <a:path w="4427220" h="7402830">
                  <a:moveTo>
                    <a:pt x="4285043" y="1438389"/>
                  </a:moveTo>
                  <a:lnTo>
                    <a:pt x="4264101" y="1438389"/>
                  </a:lnTo>
                  <a:lnTo>
                    <a:pt x="4264101" y="1443621"/>
                  </a:lnTo>
                  <a:lnTo>
                    <a:pt x="4285043" y="1443621"/>
                  </a:lnTo>
                  <a:lnTo>
                    <a:pt x="4285043" y="1438389"/>
                  </a:lnTo>
                  <a:close/>
                </a:path>
                <a:path w="4427220" h="7402830">
                  <a:moveTo>
                    <a:pt x="4306189" y="7368603"/>
                  </a:moveTo>
                  <a:lnTo>
                    <a:pt x="4285246" y="7368603"/>
                  </a:lnTo>
                  <a:lnTo>
                    <a:pt x="4285246" y="7373836"/>
                  </a:lnTo>
                  <a:lnTo>
                    <a:pt x="4306189" y="7373836"/>
                  </a:lnTo>
                  <a:lnTo>
                    <a:pt x="4306189" y="7368603"/>
                  </a:lnTo>
                  <a:close/>
                </a:path>
                <a:path w="4427220" h="7402830">
                  <a:moveTo>
                    <a:pt x="4308780" y="28803"/>
                  </a:moveTo>
                  <a:lnTo>
                    <a:pt x="4287837" y="28803"/>
                  </a:lnTo>
                  <a:lnTo>
                    <a:pt x="4287837" y="34036"/>
                  </a:lnTo>
                  <a:lnTo>
                    <a:pt x="4308780" y="34036"/>
                  </a:lnTo>
                  <a:lnTo>
                    <a:pt x="4308780" y="28803"/>
                  </a:lnTo>
                  <a:close/>
                </a:path>
                <a:path w="4427220" h="7402830">
                  <a:moveTo>
                    <a:pt x="4310824" y="5972124"/>
                  </a:moveTo>
                  <a:lnTo>
                    <a:pt x="4289882" y="5972124"/>
                  </a:lnTo>
                  <a:lnTo>
                    <a:pt x="4289882" y="5977369"/>
                  </a:lnTo>
                  <a:lnTo>
                    <a:pt x="4310824" y="5977369"/>
                  </a:lnTo>
                  <a:lnTo>
                    <a:pt x="4310824" y="5972124"/>
                  </a:lnTo>
                  <a:close/>
                </a:path>
                <a:path w="4427220" h="7402830">
                  <a:moveTo>
                    <a:pt x="4314012" y="2911983"/>
                  </a:moveTo>
                  <a:lnTo>
                    <a:pt x="4293070" y="2911983"/>
                  </a:lnTo>
                  <a:lnTo>
                    <a:pt x="4293070" y="2917215"/>
                  </a:lnTo>
                  <a:lnTo>
                    <a:pt x="4314012" y="2917215"/>
                  </a:lnTo>
                  <a:lnTo>
                    <a:pt x="4314012" y="2911983"/>
                  </a:lnTo>
                  <a:close/>
                </a:path>
                <a:path w="4427220" h="7402830">
                  <a:moveTo>
                    <a:pt x="4316996" y="4384789"/>
                  </a:moveTo>
                  <a:lnTo>
                    <a:pt x="4296054" y="4384789"/>
                  </a:lnTo>
                  <a:lnTo>
                    <a:pt x="4296054" y="4390034"/>
                  </a:lnTo>
                  <a:lnTo>
                    <a:pt x="4316996" y="4390034"/>
                  </a:lnTo>
                  <a:lnTo>
                    <a:pt x="4316996" y="4384789"/>
                  </a:lnTo>
                  <a:close/>
                </a:path>
                <a:path w="4427220" h="7402830">
                  <a:moveTo>
                    <a:pt x="4321695" y="1438389"/>
                  </a:moveTo>
                  <a:lnTo>
                    <a:pt x="4300753" y="1438389"/>
                  </a:lnTo>
                  <a:lnTo>
                    <a:pt x="4300753" y="1443621"/>
                  </a:lnTo>
                  <a:lnTo>
                    <a:pt x="4321695" y="1443621"/>
                  </a:lnTo>
                  <a:lnTo>
                    <a:pt x="4321695" y="1438389"/>
                  </a:lnTo>
                  <a:close/>
                </a:path>
                <a:path w="4427220" h="7402830">
                  <a:moveTo>
                    <a:pt x="4342841" y="7368603"/>
                  </a:moveTo>
                  <a:lnTo>
                    <a:pt x="4321899" y="7368603"/>
                  </a:lnTo>
                  <a:lnTo>
                    <a:pt x="4321899" y="7373836"/>
                  </a:lnTo>
                  <a:lnTo>
                    <a:pt x="4342841" y="7373836"/>
                  </a:lnTo>
                  <a:lnTo>
                    <a:pt x="4342841" y="7368603"/>
                  </a:lnTo>
                  <a:close/>
                </a:path>
                <a:path w="4427220" h="7402830">
                  <a:moveTo>
                    <a:pt x="4345419" y="28803"/>
                  </a:moveTo>
                  <a:lnTo>
                    <a:pt x="4324477" y="28803"/>
                  </a:lnTo>
                  <a:lnTo>
                    <a:pt x="4324477" y="34036"/>
                  </a:lnTo>
                  <a:lnTo>
                    <a:pt x="4345419" y="34036"/>
                  </a:lnTo>
                  <a:lnTo>
                    <a:pt x="4345419" y="28803"/>
                  </a:lnTo>
                  <a:close/>
                </a:path>
                <a:path w="4427220" h="7402830">
                  <a:moveTo>
                    <a:pt x="4347476" y="5972124"/>
                  </a:moveTo>
                  <a:lnTo>
                    <a:pt x="4326534" y="5972124"/>
                  </a:lnTo>
                  <a:lnTo>
                    <a:pt x="4326534" y="5977369"/>
                  </a:lnTo>
                  <a:lnTo>
                    <a:pt x="4347476" y="5977369"/>
                  </a:lnTo>
                  <a:lnTo>
                    <a:pt x="4347476" y="5972124"/>
                  </a:lnTo>
                  <a:close/>
                </a:path>
                <a:path w="4427220" h="7402830">
                  <a:moveTo>
                    <a:pt x="4350664" y="2911983"/>
                  </a:moveTo>
                  <a:lnTo>
                    <a:pt x="4329722" y="2911983"/>
                  </a:lnTo>
                  <a:lnTo>
                    <a:pt x="4329722" y="2917215"/>
                  </a:lnTo>
                  <a:lnTo>
                    <a:pt x="4350664" y="2917215"/>
                  </a:lnTo>
                  <a:lnTo>
                    <a:pt x="4350664" y="2911983"/>
                  </a:lnTo>
                  <a:close/>
                </a:path>
                <a:path w="4427220" h="7402830">
                  <a:moveTo>
                    <a:pt x="4353649" y="4384789"/>
                  </a:moveTo>
                  <a:lnTo>
                    <a:pt x="4332706" y="4384789"/>
                  </a:lnTo>
                  <a:lnTo>
                    <a:pt x="4332706" y="4390034"/>
                  </a:lnTo>
                  <a:lnTo>
                    <a:pt x="4353649" y="4390034"/>
                  </a:lnTo>
                  <a:lnTo>
                    <a:pt x="4353649" y="4384789"/>
                  </a:lnTo>
                  <a:close/>
                </a:path>
                <a:path w="4427220" h="7402830">
                  <a:moveTo>
                    <a:pt x="4358348" y="1438389"/>
                  </a:moveTo>
                  <a:lnTo>
                    <a:pt x="4337405" y="1438389"/>
                  </a:lnTo>
                  <a:lnTo>
                    <a:pt x="4337405" y="1443621"/>
                  </a:lnTo>
                  <a:lnTo>
                    <a:pt x="4358348" y="1443621"/>
                  </a:lnTo>
                  <a:lnTo>
                    <a:pt x="4358348" y="1438389"/>
                  </a:lnTo>
                  <a:close/>
                </a:path>
                <a:path w="4427220" h="7402830">
                  <a:moveTo>
                    <a:pt x="4426597" y="7371220"/>
                  </a:moveTo>
                  <a:lnTo>
                    <a:pt x="4421352" y="7368603"/>
                  </a:lnTo>
                  <a:lnTo>
                    <a:pt x="4363771" y="7339800"/>
                  </a:lnTo>
                  <a:lnTo>
                    <a:pt x="4363771" y="7368603"/>
                  </a:lnTo>
                  <a:lnTo>
                    <a:pt x="4358538" y="7368603"/>
                  </a:lnTo>
                  <a:lnTo>
                    <a:pt x="4358538" y="7373836"/>
                  </a:lnTo>
                  <a:lnTo>
                    <a:pt x="4363771" y="7373836"/>
                  </a:lnTo>
                  <a:lnTo>
                    <a:pt x="4363771" y="7402627"/>
                  </a:lnTo>
                  <a:lnTo>
                    <a:pt x="4421352" y="7373836"/>
                  </a:lnTo>
                  <a:lnTo>
                    <a:pt x="4426597" y="7371220"/>
                  </a:lnTo>
                  <a:close/>
                </a:path>
                <a:path w="4427220" h="7402830">
                  <a:moveTo>
                    <a:pt x="4426597" y="5974740"/>
                  </a:moveTo>
                  <a:lnTo>
                    <a:pt x="4421352" y="5972124"/>
                  </a:lnTo>
                  <a:lnTo>
                    <a:pt x="4363771" y="5943333"/>
                  </a:lnTo>
                  <a:lnTo>
                    <a:pt x="4363771" y="5972124"/>
                  </a:lnTo>
                  <a:lnTo>
                    <a:pt x="4363186" y="5972124"/>
                  </a:lnTo>
                  <a:lnTo>
                    <a:pt x="4363186" y="5977369"/>
                  </a:lnTo>
                  <a:lnTo>
                    <a:pt x="4363771" y="5977369"/>
                  </a:lnTo>
                  <a:lnTo>
                    <a:pt x="4363771" y="6006160"/>
                  </a:lnTo>
                  <a:lnTo>
                    <a:pt x="4421352" y="5977369"/>
                  </a:lnTo>
                  <a:lnTo>
                    <a:pt x="4426597" y="5974740"/>
                  </a:lnTo>
                  <a:close/>
                </a:path>
                <a:path w="4427220" h="7402830">
                  <a:moveTo>
                    <a:pt x="4426597" y="4387405"/>
                  </a:moveTo>
                  <a:lnTo>
                    <a:pt x="4421352" y="4384789"/>
                  </a:lnTo>
                  <a:lnTo>
                    <a:pt x="4363771" y="4355998"/>
                  </a:lnTo>
                  <a:lnTo>
                    <a:pt x="4363771" y="4418825"/>
                  </a:lnTo>
                  <a:lnTo>
                    <a:pt x="4421352" y="4390034"/>
                  </a:lnTo>
                  <a:lnTo>
                    <a:pt x="4426597" y="4387405"/>
                  </a:lnTo>
                  <a:close/>
                </a:path>
                <a:path w="4427220" h="7402830">
                  <a:moveTo>
                    <a:pt x="4426597" y="2914599"/>
                  </a:moveTo>
                  <a:lnTo>
                    <a:pt x="4421352" y="2911983"/>
                  </a:lnTo>
                  <a:lnTo>
                    <a:pt x="4363771" y="2883179"/>
                  </a:lnTo>
                  <a:lnTo>
                    <a:pt x="4363771" y="2946006"/>
                  </a:lnTo>
                  <a:lnTo>
                    <a:pt x="4421352" y="2917215"/>
                  </a:lnTo>
                  <a:lnTo>
                    <a:pt x="4426597" y="2914599"/>
                  </a:lnTo>
                  <a:close/>
                </a:path>
                <a:path w="4427220" h="7402830">
                  <a:moveTo>
                    <a:pt x="4426597" y="1441005"/>
                  </a:moveTo>
                  <a:lnTo>
                    <a:pt x="4421352" y="1438389"/>
                  </a:lnTo>
                  <a:lnTo>
                    <a:pt x="4363771" y="1409598"/>
                  </a:lnTo>
                  <a:lnTo>
                    <a:pt x="4363771" y="1472425"/>
                  </a:lnTo>
                  <a:lnTo>
                    <a:pt x="4421352" y="1443621"/>
                  </a:lnTo>
                  <a:lnTo>
                    <a:pt x="4426597" y="1441005"/>
                  </a:lnTo>
                  <a:close/>
                </a:path>
                <a:path w="4427220" h="7402830">
                  <a:moveTo>
                    <a:pt x="4426597" y="31419"/>
                  </a:moveTo>
                  <a:lnTo>
                    <a:pt x="4421352" y="28803"/>
                  </a:lnTo>
                  <a:lnTo>
                    <a:pt x="4363771" y="0"/>
                  </a:lnTo>
                  <a:lnTo>
                    <a:pt x="4363771" y="28803"/>
                  </a:lnTo>
                  <a:lnTo>
                    <a:pt x="4361129" y="28803"/>
                  </a:lnTo>
                  <a:lnTo>
                    <a:pt x="4361129" y="34036"/>
                  </a:lnTo>
                  <a:lnTo>
                    <a:pt x="4363771" y="34036"/>
                  </a:lnTo>
                  <a:lnTo>
                    <a:pt x="4363771" y="62826"/>
                  </a:lnTo>
                  <a:lnTo>
                    <a:pt x="4421352" y="34036"/>
                  </a:lnTo>
                  <a:lnTo>
                    <a:pt x="4426597" y="31419"/>
                  </a:lnTo>
                  <a:close/>
                </a:path>
              </a:pathLst>
            </a:custGeom>
            <a:solidFill>
              <a:srgbClr val="457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491764" y="4563105"/>
              <a:ext cx="14919960" cy="3353435"/>
            </a:xfrm>
            <a:custGeom>
              <a:avLst/>
              <a:gdLst/>
              <a:ahLst/>
              <a:cxnLst/>
              <a:rect l="l" t="t" r="r" b="b"/>
              <a:pathLst>
                <a:path w="14919960" h="3353434">
                  <a:moveTo>
                    <a:pt x="0" y="1676441"/>
                  </a:moveTo>
                  <a:lnTo>
                    <a:pt x="3218" y="1626716"/>
                  </a:lnTo>
                  <a:lnTo>
                    <a:pt x="12814" y="1577351"/>
                  </a:lnTo>
                  <a:lnTo>
                    <a:pt x="28699" y="1528365"/>
                  </a:lnTo>
                  <a:lnTo>
                    <a:pt x="50783" y="1479779"/>
                  </a:lnTo>
                  <a:lnTo>
                    <a:pt x="78978" y="1431613"/>
                  </a:lnTo>
                  <a:lnTo>
                    <a:pt x="101126" y="1399744"/>
                  </a:lnTo>
                  <a:lnTo>
                    <a:pt x="125923" y="1368078"/>
                  </a:lnTo>
                  <a:lnTo>
                    <a:pt x="153344" y="1336618"/>
                  </a:lnTo>
                  <a:lnTo>
                    <a:pt x="183362" y="1305371"/>
                  </a:lnTo>
                  <a:lnTo>
                    <a:pt x="215950" y="1274344"/>
                  </a:lnTo>
                  <a:lnTo>
                    <a:pt x="251083" y="1243541"/>
                  </a:lnTo>
                  <a:lnTo>
                    <a:pt x="288734" y="1212969"/>
                  </a:lnTo>
                  <a:lnTo>
                    <a:pt x="328877" y="1182635"/>
                  </a:lnTo>
                  <a:lnTo>
                    <a:pt x="371484" y="1152543"/>
                  </a:lnTo>
                  <a:lnTo>
                    <a:pt x="416531" y="1122699"/>
                  </a:lnTo>
                  <a:lnTo>
                    <a:pt x="463989" y="1093110"/>
                  </a:lnTo>
                  <a:lnTo>
                    <a:pt x="513834" y="1063782"/>
                  </a:lnTo>
                  <a:lnTo>
                    <a:pt x="566039" y="1034720"/>
                  </a:lnTo>
                  <a:lnTo>
                    <a:pt x="620577" y="1005931"/>
                  </a:lnTo>
                  <a:lnTo>
                    <a:pt x="677421" y="977420"/>
                  </a:lnTo>
                  <a:lnTo>
                    <a:pt x="736546" y="949193"/>
                  </a:lnTo>
                  <a:lnTo>
                    <a:pt x="797926" y="921257"/>
                  </a:lnTo>
                  <a:lnTo>
                    <a:pt x="861533" y="893616"/>
                  </a:lnTo>
                  <a:lnTo>
                    <a:pt x="927341" y="866278"/>
                  </a:lnTo>
                  <a:lnTo>
                    <a:pt x="995325" y="839247"/>
                  </a:lnTo>
                  <a:lnTo>
                    <a:pt x="1065457" y="812531"/>
                  </a:lnTo>
                  <a:lnTo>
                    <a:pt x="1101321" y="799292"/>
                  </a:lnTo>
                  <a:lnTo>
                    <a:pt x="1137711" y="786134"/>
                  </a:lnTo>
                  <a:lnTo>
                    <a:pt x="1174626" y="773057"/>
                  </a:lnTo>
                  <a:lnTo>
                    <a:pt x="1212062" y="760063"/>
                  </a:lnTo>
                  <a:lnTo>
                    <a:pt x="1250014" y="747152"/>
                  </a:lnTo>
                  <a:lnTo>
                    <a:pt x="1288481" y="734324"/>
                  </a:lnTo>
                  <a:lnTo>
                    <a:pt x="1327459" y="721580"/>
                  </a:lnTo>
                  <a:lnTo>
                    <a:pt x="1366944" y="708922"/>
                  </a:lnTo>
                  <a:lnTo>
                    <a:pt x="1406933" y="696350"/>
                  </a:lnTo>
                  <a:lnTo>
                    <a:pt x="1447423" y="683864"/>
                  </a:lnTo>
                  <a:lnTo>
                    <a:pt x="1488411" y="671466"/>
                  </a:lnTo>
                  <a:lnTo>
                    <a:pt x="1529893" y="659155"/>
                  </a:lnTo>
                  <a:lnTo>
                    <a:pt x="1571866" y="646934"/>
                  </a:lnTo>
                  <a:lnTo>
                    <a:pt x="1614327" y="634802"/>
                  </a:lnTo>
                  <a:lnTo>
                    <a:pt x="1657272" y="622761"/>
                  </a:lnTo>
                  <a:lnTo>
                    <a:pt x="1700698" y="610810"/>
                  </a:lnTo>
                  <a:lnTo>
                    <a:pt x="1744602" y="598952"/>
                  </a:lnTo>
                  <a:lnTo>
                    <a:pt x="1788981" y="587186"/>
                  </a:lnTo>
                  <a:lnTo>
                    <a:pt x="1833830" y="575513"/>
                  </a:lnTo>
                  <a:lnTo>
                    <a:pt x="1879148" y="563934"/>
                  </a:lnTo>
                  <a:lnTo>
                    <a:pt x="1924930" y="552450"/>
                  </a:lnTo>
                  <a:lnTo>
                    <a:pt x="1971174" y="541062"/>
                  </a:lnTo>
                  <a:lnTo>
                    <a:pt x="2017875" y="529770"/>
                  </a:lnTo>
                  <a:lnTo>
                    <a:pt x="2065031" y="518575"/>
                  </a:lnTo>
                  <a:lnTo>
                    <a:pt x="2112639" y="507477"/>
                  </a:lnTo>
                  <a:lnTo>
                    <a:pt x="2160695" y="496478"/>
                  </a:lnTo>
                  <a:lnTo>
                    <a:pt x="2209195" y="485579"/>
                  </a:lnTo>
                  <a:lnTo>
                    <a:pt x="2258138" y="474779"/>
                  </a:lnTo>
                  <a:lnTo>
                    <a:pt x="2307518" y="464080"/>
                  </a:lnTo>
                  <a:lnTo>
                    <a:pt x="2357333" y="453482"/>
                  </a:lnTo>
                  <a:lnTo>
                    <a:pt x="2407580" y="442987"/>
                  </a:lnTo>
                  <a:lnTo>
                    <a:pt x="2458255" y="432594"/>
                  </a:lnTo>
                  <a:lnTo>
                    <a:pt x="2509355" y="422306"/>
                  </a:lnTo>
                  <a:lnTo>
                    <a:pt x="2560877" y="412121"/>
                  </a:lnTo>
                  <a:lnTo>
                    <a:pt x="2612818" y="402042"/>
                  </a:lnTo>
                  <a:lnTo>
                    <a:pt x="2665173" y="392069"/>
                  </a:lnTo>
                  <a:lnTo>
                    <a:pt x="2717941" y="382202"/>
                  </a:lnTo>
                  <a:lnTo>
                    <a:pt x="2771117" y="372443"/>
                  </a:lnTo>
                  <a:lnTo>
                    <a:pt x="2824698" y="362792"/>
                  </a:lnTo>
                  <a:lnTo>
                    <a:pt x="2878681" y="353249"/>
                  </a:lnTo>
                  <a:lnTo>
                    <a:pt x="2933063" y="343817"/>
                  </a:lnTo>
                  <a:lnTo>
                    <a:pt x="2987840" y="334494"/>
                  </a:lnTo>
                  <a:lnTo>
                    <a:pt x="3043009" y="325283"/>
                  </a:lnTo>
                  <a:lnTo>
                    <a:pt x="3098567" y="316183"/>
                  </a:lnTo>
                  <a:lnTo>
                    <a:pt x="3154511" y="307197"/>
                  </a:lnTo>
                  <a:lnTo>
                    <a:pt x="3210836" y="298323"/>
                  </a:lnTo>
                  <a:lnTo>
                    <a:pt x="3267541" y="289563"/>
                  </a:lnTo>
                  <a:lnTo>
                    <a:pt x="3324621" y="280919"/>
                  </a:lnTo>
                  <a:lnTo>
                    <a:pt x="3382073" y="272389"/>
                  </a:lnTo>
                  <a:lnTo>
                    <a:pt x="3439894" y="263976"/>
                  </a:lnTo>
                  <a:lnTo>
                    <a:pt x="3498081" y="255680"/>
                  </a:lnTo>
                  <a:lnTo>
                    <a:pt x="3556631" y="247502"/>
                  </a:lnTo>
                  <a:lnTo>
                    <a:pt x="3615539" y="239442"/>
                  </a:lnTo>
                  <a:lnTo>
                    <a:pt x="3674803" y="231502"/>
                  </a:lnTo>
                  <a:lnTo>
                    <a:pt x="3734420" y="223682"/>
                  </a:lnTo>
                  <a:lnTo>
                    <a:pt x="3794386" y="215982"/>
                  </a:lnTo>
                  <a:lnTo>
                    <a:pt x="3854698" y="208403"/>
                  </a:lnTo>
                  <a:lnTo>
                    <a:pt x="3915352" y="200947"/>
                  </a:lnTo>
                  <a:lnTo>
                    <a:pt x="3976346" y="193614"/>
                  </a:lnTo>
                  <a:lnTo>
                    <a:pt x="4037675" y="186405"/>
                  </a:lnTo>
                  <a:lnTo>
                    <a:pt x="4099338" y="179319"/>
                  </a:lnTo>
                  <a:lnTo>
                    <a:pt x="4161330" y="172360"/>
                  </a:lnTo>
                  <a:lnTo>
                    <a:pt x="4223647" y="165526"/>
                  </a:lnTo>
                  <a:lnTo>
                    <a:pt x="4286288" y="158818"/>
                  </a:lnTo>
                  <a:lnTo>
                    <a:pt x="4349248" y="152238"/>
                  </a:lnTo>
                  <a:lnTo>
                    <a:pt x="4412525" y="145786"/>
                  </a:lnTo>
                  <a:lnTo>
                    <a:pt x="4476114" y="139463"/>
                  </a:lnTo>
                  <a:lnTo>
                    <a:pt x="4540013" y="133270"/>
                  </a:lnTo>
                  <a:lnTo>
                    <a:pt x="4604218" y="127207"/>
                  </a:lnTo>
                  <a:lnTo>
                    <a:pt x="4668726" y="121275"/>
                  </a:lnTo>
                  <a:lnTo>
                    <a:pt x="4733534" y="115475"/>
                  </a:lnTo>
                  <a:lnTo>
                    <a:pt x="4798639" y="109807"/>
                  </a:lnTo>
                  <a:lnTo>
                    <a:pt x="4864036" y="104273"/>
                  </a:lnTo>
                  <a:lnTo>
                    <a:pt x="4929724" y="98873"/>
                  </a:lnTo>
                  <a:lnTo>
                    <a:pt x="4995698" y="93607"/>
                  </a:lnTo>
                  <a:lnTo>
                    <a:pt x="5061955" y="88478"/>
                  </a:lnTo>
                  <a:lnTo>
                    <a:pt x="5128492" y="83484"/>
                  </a:lnTo>
                  <a:lnTo>
                    <a:pt x="5195306" y="78628"/>
                  </a:lnTo>
                  <a:lnTo>
                    <a:pt x="5262393" y="73909"/>
                  </a:lnTo>
                  <a:lnTo>
                    <a:pt x="5329750" y="69329"/>
                  </a:lnTo>
                  <a:lnTo>
                    <a:pt x="5397374" y="64887"/>
                  </a:lnTo>
                  <a:lnTo>
                    <a:pt x="5465261" y="60586"/>
                  </a:lnTo>
                  <a:lnTo>
                    <a:pt x="5533409" y="56426"/>
                  </a:lnTo>
                  <a:lnTo>
                    <a:pt x="5601813" y="52407"/>
                  </a:lnTo>
                  <a:lnTo>
                    <a:pt x="5670471" y="48531"/>
                  </a:lnTo>
                  <a:lnTo>
                    <a:pt x="5739379" y="44797"/>
                  </a:lnTo>
                  <a:lnTo>
                    <a:pt x="5808534" y="41207"/>
                  </a:lnTo>
                  <a:lnTo>
                    <a:pt x="5877933" y="37761"/>
                  </a:lnTo>
                  <a:lnTo>
                    <a:pt x="5947572" y="34461"/>
                  </a:lnTo>
                  <a:lnTo>
                    <a:pt x="6017448" y="31306"/>
                  </a:lnTo>
                  <a:lnTo>
                    <a:pt x="6087558" y="28299"/>
                  </a:lnTo>
                  <a:lnTo>
                    <a:pt x="6157898" y="25438"/>
                  </a:lnTo>
                  <a:lnTo>
                    <a:pt x="6228466" y="22726"/>
                  </a:lnTo>
                  <a:lnTo>
                    <a:pt x="6299258" y="20162"/>
                  </a:lnTo>
                  <a:lnTo>
                    <a:pt x="6370270" y="17749"/>
                  </a:lnTo>
                  <a:lnTo>
                    <a:pt x="6441499" y="15485"/>
                  </a:lnTo>
                  <a:lnTo>
                    <a:pt x="6512942" y="13373"/>
                  </a:lnTo>
                  <a:lnTo>
                    <a:pt x="6584596" y="11412"/>
                  </a:lnTo>
                  <a:lnTo>
                    <a:pt x="6656458" y="9604"/>
                  </a:lnTo>
                  <a:lnTo>
                    <a:pt x="6728523" y="7950"/>
                  </a:lnTo>
                  <a:lnTo>
                    <a:pt x="6800790" y="6449"/>
                  </a:lnTo>
                  <a:lnTo>
                    <a:pt x="6873253" y="5103"/>
                  </a:lnTo>
                  <a:lnTo>
                    <a:pt x="6945911" y="3913"/>
                  </a:lnTo>
                  <a:lnTo>
                    <a:pt x="7018760" y="2879"/>
                  </a:lnTo>
                  <a:lnTo>
                    <a:pt x="7091797" y="2003"/>
                  </a:lnTo>
                  <a:lnTo>
                    <a:pt x="7165018" y="1283"/>
                  </a:lnTo>
                  <a:lnTo>
                    <a:pt x="7238420" y="723"/>
                  </a:lnTo>
                  <a:lnTo>
                    <a:pt x="7311999" y="321"/>
                  </a:lnTo>
                  <a:lnTo>
                    <a:pt x="7385753" y="80"/>
                  </a:lnTo>
                  <a:lnTo>
                    <a:pt x="7459678" y="0"/>
                  </a:lnTo>
                  <a:lnTo>
                    <a:pt x="7533603" y="80"/>
                  </a:lnTo>
                  <a:lnTo>
                    <a:pt x="7607357" y="321"/>
                  </a:lnTo>
                  <a:lnTo>
                    <a:pt x="7680937" y="723"/>
                  </a:lnTo>
                  <a:lnTo>
                    <a:pt x="7754339" y="1283"/>
                  </a:lnTo>
                  <a:lnTo>
                    <a:pt x="7827559" y="2003"/>
                  </a:lnTo>
                  <a:lnTo>
                    <a:pt x="7900596" y="2879"/>
                  </a:lnTo>
                  <a:lnTo>
                    <a:pt x="7973445" y="3913"/>
                  </a:lnTo>
                  <a:lnTo>
                    <a:pt x="8046103" y="5103"/>
                  </a:lnTo>
                  <a:lnTo>
                    <a:pt x="8118567" y="6449"/>
                  </a:lnTo>
                  <a:lnTo>
                    <a:pt x="8190833" y="7950"/>
                  </a:lnTo>
                  <a:lnTo>
                    <a:pt x="8262898" y="9604"/>
                  </a:lnTo>
                  <a:lnTo>
                    <a:pt x="8334760" y="11412"/>
                  </a:lnTo>
                  <a:lnTo>
                    <a:pt x="8406414" y="13373"/>
                  </a:lnTo>
                  <a:lnTo>
                    <a:pt x="8477857" y="15485"/>
                  </a:lnTo>
                  <a:lnTo>
                    <a:pt x="8549087" y="17749"/>
                  </a:lnTo>
                  <a:lnTo>
                    <a:pt x="8620099" y="20162"/>
                  </a:lnTo>
                  <a:lnTo>
                    <a:pt x="8690890" y="22726"/>
                  </a:lnTo>
                  <a:lnTo>
                    <a:pt x="8761458" y="25438"/>
                  </a:lnTo>
                  <a:lnTo>
                    <a:pt x="8831798" y="28299"/>
                  </a:lnTo>
                  <a:lnTo>
                    <a:pt x="8901908" y="31306"/>
                  </a:lnTo>
                  <a:lnTo>
                    <a:pt x="8971784" y="34461"/>
                  </a:lnTo>
                  <a:lnTo>
                    <a:pt x="9041424" y="37761"/>
                  </a:lnTo>
                  <a:lnTo>
                    <a:pt x="9110822" y="41207"/>
                  </a:lnTo>
                  <a:lnTo>
                    <a:pt x="9179977" y="44797"/>
                  </a:lnTo>
                  <a:lnTo>
                    <a:pt x="9248886" y="48531"/>
                  </a:lnTo>
                  <a:lnTo>
                    <a:pt x="9317543" y="52407"/>
                  </a:lnTo>
                  <a:lnTo>
                    <a:pt x="9385948" y="56426"/>
                  </a:lnTo>
                  <a:lnTo>
                    <a:pt x="9454095" y="60586"/>
                  </a:lnTo>
                  <a:lnTo>
                    <a:pt x="9521983" y="64887"/>
                  </a:lnTo>
                  <a:lnTo>
                    <a:pt x="9589606" y="69329"/>
                  </a:lnTo>
                  <a:lnTo>
                    <a:pt x="9656963" y="73909"/>
                  </a:lnTo>
                  <a:lnTo>
                    <a:pt x="9724051" y="78628"/>
                  </a:lnTo>
                  <a:lnTo>
                    <a:pt x="9790864" y="83484"/>
                  </a:lnTo>
                  <a:lnTo>
                    <a:pt x="9857401" y="88478"/>
                  </a:lnTo>
                  <a:lnTo>
                    <a:pt x="9923659" y="93607"/>
                  </a:lnTo>
                  <a:lnTo>
                    <a:pt x="9989632" y="98873"/>
                  </a:lnTo>
                  <a:lnTo>
                    <a:pt x="10055320" y="104273"/>
                  </a:lnTo>
                  <a:lnTo>
                    <a:pt x="10120717" y="109807"/>
                  </a:lnTo>
                  <a:lnTo>
                    <a:pt x="10185822" y="115475"/>
                  </a:lnTo>
                  <a:lnTo>
                    <a:pt x="10250630" y="121275"/>
                  </a:lnTo>
                  <a:lnTo>
                    <a:pt x="10315138" y="127207"/>
                  </a:lnTo>
                  <a:lnTo>
                    <a:pt x="10379343" y="133270"/>
                  </a:lnTo>
                  <a:lnTo>
                    <a:pt x="10443242" y="139463"/>
                  </a:lnTo>
                  <a:lnTo>
                    <a:pt x="10506832" y="145786"/>
                  </a:lnTo>
                  <a:lnTo>
                    <a:pt x="10570108" y="152238"/>
                  </a:lnTo>
                  <a:lnTo>
                    <a:pt x="10633068" y="158818"/>
                  </a:lnTo>
                  <a:lnTo>
                    <a:pt x="10695709" y="165526"/>
                  </a:lnTo>
                  <a:lnTo>
                    <a:pt x="10758027" y="172360"/>
                  </a:lnTo>
                  <a:lnTo>
                    <a:pt x="10820018" y="179319"/>
                  </a:lnTo>
                  <a:lnTo>
                    <a:pt x="10881681" y="186405"/>
                  </a:lnTo>
                  <a:lnTo>
                    <a:pt x="10943010" y="193614"/>
                  </a:lnTo>
                  <a:lnTo>
                    <a:pt x="11004004" y="200947"/>
                  </a:lnTo>
                  <a:lnTo>
                    <a:pt x="11064658" y="208403"/>
                  </a:lnTo>
                  <a:lnTo>
                    <a:pt x="11124970" y="215982"/>
                  </a:lnTo>
                  <a:lnTo>
                    <a:pt x="11184936" y="223682"/>
                  </a:lnTo>
                  <a:lnTo>
                    <a:pt x="11244553" y="231502"/>
                  </a:lnTo>
                  <a:lnTo>
                    <a:pt x="11303817" y="239442"/>
                  </a:lnTo>
                  <a:lnTo>
                    <a:pt x="11362725" y="247502"/>
                  </a:lnTo>
                  <a:lnTo>
                    <a:pt x="11421275" y="255680"/>
                  </a:lnTo>
                  <a:lnTo>
                    <a:pt x="11479462" y="263976"/>
                  </a:lnTo>
                  <a:lnTo>
                    <a:pt x="11537283" y="272389"/>
                  </a:lnTo>
                  <a:lnTo>
                    <a:pt x="11594735" y="280919"/>
                  </a:lnTo>
                  <a:lnTo>
                    <a:pt x="11651815" y="289563"/>
                  </a:lnTo>
                  <a:lnTo>
                    <a:pt x="11708520" y="298323"/>
                  </a:lnTo>
                  <a:lnTo>
                    <a:pt x="11764845" y="307197"/>
                  </a:lnTo>
                  <a:lnTo>
                    <a:pt x="11820789" y="316183"/>
                  </a:lnTo>
                  <a:lnTo>
                    <a:pt x="11876347" y="325283"/>
                  </a:lnTo>
                  <a:lnTo>
                    <a:pt x="11931516" y="334494"/>
                  </a:lnTo>
                  <a:lnTo>
                    <a:pt x="11986293" y="343817"/>
                  </a:lnTo>
                  <a:lnTo>
                    <a:pt x="12040675" y="353249"/>
                  </a:lnTo>
                  <a:lnTo>
                    <a:pt x="12094658" y="362792"/>
                  </a:lnTo>
                  <a:lnTo>
                    <a:pt x="12148239" y="372443"/>
                  </a:lnTo>
                  <a:lnTo>
                    <a:pt x="12201415" y="382202"/>
                  </a:lnTo>
                  <a:lnTo>
                    <a:pt x="12254183" y="392069"/>
                  </a:lnTo>
                  <a:lnTo>
                    <a:pt x="12306538" y="402042"/>
                  </a:lnTo>
                  <a:lnTo>
                    <a:pt x="12358479" y="412121"/>
                  </a:lnTo>
                  <a:lnTo>
                    <a:pt x="12410001" y="422306"/>
                  </a:lnTo>
                  <a:lnTo>
                    <a:pt x="12461101" y="432594"/>
                  </a:lnTo>
                  <a:lnTo>
                    <a:pt x="12511776" y="442987"/>
                  </a:lnTo>
                  <a:lnTo>
                    <a:pt x="12562023" y="453482"/>
                  </a:lnTo>
                  <a:lnTo>
                    <a:pt x="12611838" y="464080"/>
                  </a:lnTo>
                  <a:lnTo>
                    <a:pt x="12661219" y="474779"/>
                  </a:lnTo>
                  <a:lnTo>
                    <a:pt x="12710161" y="485579"/>
                  </a:lnTo>
                  <a:lnTo>
                    <a:pt x="12758661" y="496478"/>
                  </a:lnTo>
                  <a:lnTo>
                    <a:pt x="12806717" y="507477"/>
                  </a:lnTo>
                  <a:lnTo>
                    <a:pt x="12854325" y="518575"/>
                  </a:lnTo>
                  <a:lnTo>
                    <a:pt x="12901481" y="529770"/>
                  </a:lnTo>
                  <a:lnTo>
                    <a:pt x="12948183" y="541062"/>
                  </a:lnTo>
                  <a:lnTo>
                    <a:pt x="12994426" y="552450"/>
                  </a:lnTo>
                  <a:lnTo>
                    <a:pt x="13040208" y="563934"/>
                  </a:lnTo>
                  <a:lnTo>
                    <a:pt x="13085526" y="575513"/>
                  </a:lnTo>
                  <a:lnTo>
                    <a:pt x="13130375" y="587186"/>
                  </a:lnTo>
                  <a:lnTo>
                    <a:pt x="13174754" y="598952"/>
                  </a:lnTo>
                  <a:lnTo>
                    <a:pt x="13218658" y="610810"/>
                  </a:lnTo>
                  <a:lnTo>
                    <a:pt x="13262084" y="622761"/>
                  </a:lnTo>
                  <a:lnTo>
                    <a:pt x="13305029" y="634802"/>
                  </a:lnTo>
                  <a:lnTo>
                    <a:pt x="13347490" y="646934"/>
                  </a:lnTo>
                  <a:lnTo>
                    <a:pt x="13389463" y="659155"/>
                  </a:lnTo>
                  <a:lnTo>
                    <a:pt x="13430945" y="671466"/>
                  </a:lnTo>
                  <a:lnTo>
                    <a:pt x="13471933" y="683864"/>
                  </a:lnTo>
                  <a:lnTo>
                    <a:pt x="13512423" y="696350"/>
                  </a:lnTo>
                  <a:lnTo>
                    <a:pt x="13552412" y="708922"/>
                  </a:lnTo>
                  <a:lnTo>
                    <a:pt x="13591897" y="721580"/>
                  </a:lnTo>
                  <a:lnTo>
                    <a:pt x="13630875" y="734324"/>
                  </a:lnTo>
                  <a:lnTo>
                    <a:pt x="13669342" y="747152"/>
                  </a:lnTo>
                  <a:lnTo>
                    <a:pt x="13707295" y="760063"/>
                  </a:lnTo>
                  <a:lnTo>
                    <a:pt x="13744730" y="773057"/>
                  </a:lnTo>
                  <a:lnTo>
                    <a:pt x="13781645" y="786134"/>
                  </a:lnTo>
                  <a:lnTo>
                    <a:pt x="13818036" y="799292"/>
                  </a:lnTo>
                  <a:lnTo>
                    <a:pt x="13853899" y="812531"/>
                  </a:lnTo>
                  <a:lnTo>
                    <a:pt x="13924031" y="839247"/>
                  </a:lnTo>
                  <a:lnTo>
                    <a:pt x="13992015" y="866278"/>
                  </a:lnTo>
                  <a:lnTo>
                    <a:pt x="14057823" y="893616"/>
                  </a:lnTo>
                  <a:lnTo>
                    <a:pt x="14121430" y="921257"/>
                  </a:lnTo>
                  <a:lnTo>
                    <a:pt x="14182810" y="949193"/>
                  </a:lnTo>
                  <a:lnTo>
                    <a:pt x="14241935" y="977420"/>
                  </a:lnTo>
                  <a:lnTo>
                    <a:pt x="14298780" y="1005931"/>
                  </a:lnTo>
                  <a:lnTo>
                    <a:pt x="14353318" y="1034720"/>
                  </a:lnTo>
                  <a:lnTo>
                    <a:pt x="14405522" y="1063782"/>
                  </a:lnTo>
                  <a:lnTo>
                    <a:pt x="14455367" y="1093110"/>
                  </a:lnTo>
                  <a:lnTo>
                    <a:pt x="14502826" y="1122699"/>
                  </a:lnTo>
                  <a:lnTo>
                    <a:pt x="14547872" y="1152543"/>
                  </a:lnTo>
                  <a:lnTo>
                    <a:pt x="14590480" y="1182635"/>
                  </a:lnTo>
                  <a:lnTo>
                    <a:pt x="14630622" y="1212969"/>
                  </a:lnTo>
                  <a:lnTo>
                    <a:pt x="14668273" y="1243541"/>
                  </a:lnTo>
                  <a:lnTo>
                    <a:pt x="14703406" y="1274344"/>
                  </a:lnTo>
                  <a:lnTo>
                    <a:pt x="14735994" y="1305371"/>
                  </a:lnTo>
                  <a:lnTo>
                    <a:pt x="14766012" y="1336618"/>
                  </a:lnTo>
                  <a:lnTo>
                    <a:pt x="14793433" y="1368078"/>
                  </a:lnTo>
                  <a:lnTo>
                    <a:pt x="14818230" y="1399744"/>
                  </a:lnTo>
                  <a:lnTo>
                    <a:pt x="14840378" y="1431613"/>
                  </a:lnTo>
                  <a:lnTo>
                    <a:pt x="14868573" y="1479779"/>
                  </a:lnTo>
                  <a:lnTo>
                    <a:pt x="14890657" y="1528365"/>
                  </a:lnTo>
                  <a:lnTo>
                    <a:pt x="14906542" y="1577351"/>
                  </a:lnTo>
                  <a:lnTo>
                    <a:pt x="14916138" y="1626716"/>
                  </a:lnTo>
                  <a:lnTo>
                    <a:pt x="14919357" y="1676441"/>
                  </a:lnTo>
                  <a:lnTo>
                    <a:pt x="14918998" y="1693054"/>
                  </a:lnTo>
                  <a:lnTo>
                    <a:pt x="14913644" y="1742661"/>
                  </a:lnTo>
                  <a:lnTo>
                    <a:pt x="14901941" y="1791902"/>
                  </a:lnTo>
                  <a:lnTo>
                    <a:pt x="14883980" y="1840757"/>
                  </a:lnTo>
                  <a:lnTo>
                    <a:pt x="14859849" y="1889205"/>
                  </a:lnTo>
                  <a:lnTo>
                    <a:pt x="14829637" y="1937227"/>
                  </a:lnTo>
                  <a:lnTo>
                    <a:pt x="14806161" y="1968996"/>
                  </a:lnTo>
                  <a:lnTo>
                    <a:pt x="14780049" y="2000560"/>
                  </a:lnTo>
                  <a:lnTo>
                    <a:pt x="14751326" y="2031914"/>
                  </a:lnTo>
                  <a:lnTo>
                    <a:pt x="14720020" y="2063051"/>
                  </a:lnTo>
                  <a:lnTo>
                    <a:pt x="14686156" y="2093967"/>
                  </a:lnTo>
                  <a:lnTo>
                    <a:pt x="14649761" y="2124655"/>
                  </a:lnTo>
                  <a:lnTo>
                    <a:pt x="14610861" y="2155109"/>
                  </a:lnTo>
                  <a:lnTo>
                    <a:pt x="14569482" y="2185323"/>
                  </a:lnTo>
                  <a:lnTo>
                    <a:pt x="14525652" y="2215292"/>
                  </a:lnTo>
                  <a:lnTo>
                    <a:pt x="14479396" y="2245009"/>
                  </a:lnTo>
                  <a:lnTo>
                    <a:pt x="14430741" y="2274468"/>
                  </a:lnTo>
                  <a:lnTo>
                    <a:pt x="14379713" y="2303664"/>
                  </a:lnTo>
                  <a:lnTo>
                    <a:pt x="14326339" y="2332590"/>
                  </a:lnTo>
                  <a:lnTo>
                    <a:pt x="14270644" y="2361241"/>
                  </a:lnTo>
                  <a:lnTo>
                    <a:pt x="14212656" y="2389611"/>
                  </a:lnTo>
                  <a:lnTo>
                    <a:pt x="14152400" y="2417693"/>
                  </a:lnTo>
                  <a:lnTo>
                    <a:pt x="14089904" y="2445482"/>
                  </a:lnTo>
                  <a:lnTo>
                    <a:pt x="14025193" y="2472972"/>
                  </a:lnTo>
                  <a:lnTo>
                    <a:pt x="13958293" y="2500158"/>
                  </a:lnTo>
                  <a:lnTo>
                    <a:pt x="13889232" y="2527032"/>
                  </a:lnTo>
                  <a:lnTo>
                    <a:pt x="13818036" y="2553589"/>
                  </a:lnTo>
                  <a:lnTo>
                    <a:pt x="13781645" y="2566747"/>
                  </a:lnTo>
                  <a:lnTo>
                    <a:pt x="13744730" y="2579824"/>
                  </a:lnTo>
                  <a:lnTo>
                    <a:pt x="13707295" y="2592818"/>
                  </a:lnTo>
                  <a:lnTo>
                    <a:pt x="13669342" y="2605730"/>
                  </a:lnTo>
                  <a:lnTo>
                    <a:pt x="13630875" y="2618557"/>
                  </a:lnTo>
                  <a:lnTo>
                    <a:pt x="13591897" y="2631301"/>
                  </a:lnTo>
                  <a:lnTo>
                    <a:pt x="13552412" y="2643959"/>
                  </a:lnTo>
                  <a:lnTo>
                    <a:pt x="13512423" y="2656531"/>
                  </a:lnTo>
                  <a:lnTo>
                    <a:pt x="13471933" y="2669017"/>
                  </a:lnTo>
                  <a:lnTo>
                    <a:pt x="13430945" y="2681416"/>
                  </a:lnTo>
                  <a:lnTo>
                    <a:pt x="13389463" y="2693726"/>
                  </a:lnTo>
                  <a:lnTo>
                    <a:pt x="13347490" y="2705947"/>
                  </a:lnTo>
                  <a:lnTo>
                    <a:pt x="13305029" y="2718079"/>
                  </a:lnTo>
                  <a:lnTo>
                    <a:pt x="13262084" y="2730121"/>
                  </a:lnTo>
                  <a:lnTo>
                    <a:pt x="13218658" y="2742071"/>
                  </a:lnTo>
                  <a:lnTo>
                    <a:pt x="13174754" y="2753930"/>
                  </a:lnTo>
                  <a:lnTo>
                    <a:pt x="13130375" y="2765696"/>
                  </a:lnTo>
                  <a:lnTo>
                    <a:pt x="13085526" y="2777368"/>
                  </a:lnTo>
                  <a:lnTo>
                    <a:pt x="13040208" y="2788947"/>
                  </a:lnTo>
                  <a:lnTo>
                    <a:pt x="12994426" y="2800431"/>
                  </a:lnTo>
                  <a:lnTo>
                    <a:pt x="12948183" y="2811819"/>
                  </a:lnTo>
                  <a:lnTo>
                    <a:pt x="12901481" y="2823111"/>
                  </a:lnTo>
                  <a:lnTo>
                    <a:pt x="12854325" y="2834307"/>
                  </a:lnTo>
                  <a:lnTo>
                    <a:pt x="12806717" y="2845404"/>
                  </a:lnTo>
                  <a:lnTo>
                    <a:pt x="12758661" y="2856403"/>
                  </a:lnTo>
                  <a:lnTo>
                    <a:pt x="12710161" y="2867303"/>
                  </a:lnTo>
                  <a:lnTo>
                    <a:pt x="12661219" y="2878102"/>
                  </a:lnTo>
                  <a:lnTo>
                    <a:pt x="12611838" y="2888801"/>
                  </a:lnTo>
                  <a:lnTo>
                    <a:pt x="12562023" y="2899399"/>
                  </a:lnTo>
                  <a:lnTo>
                    <a:pt x="12511776" y="2909894"/>
                  </a:lnTo>
                  <a:lnTo>
                    <a:pt x="12461101" y="2920287"/>
                  </a:lnTo>
                  <a:lnTo>
                    <a:pt x="12410001" y="2930576"/>
                  </a:lnTo>
                  <a:lnTo>
                    <a:pt x="12358479" y="2940760"/>
                  </a:lnTo>
                  <a:lnTo>
                    <a:pt x="12306538" y="2950839"/>
                  </a:lnTo>
                  <a:lnTo>
                    <a:pt x="12254183" y="2960812"/>
                  </a:lnTo>
                  <a:lnTo>
                    <a:pt x="12201415" y="2970679"/>
                  </a:lnTo>
                  <a:lnTo>
                    <a:pt x="12148239" y="2980438"/>
                  </a:lnTo>
                  <a:lnTo>
                    <a:pt x="12094658" y="2990090"/>
                  </a:lnTo>
                  <a:lnTo>
                    <a:pt x="12040675" y="2999632"/>
                  </a:lnTo>
                  <a:lnTo>
                    <a:pt x="11986293" y="3009065"/>
                  </a:lnTo>
                  <a:lnTo>
                    <a:pt x="11931516" y="3018387"/>
                  </a:lnTo>
                  <a:lnTo>
                    <a:pt x="11876347" y="3027598"/>
                  </a:lnTo>
                  <a:lnTo>
                    <a:pt x="11820789" y="3036698"/>
                  </a:lnTo>
                  <a:lnTo>
                    <a:pt x="11764845" y="3045685"/>
                  </a:lnTo>
                  <a:lnTo>
                    <a:pt x="11708520" y="3054558"/>
                  </a:lnTo>
                  <a:lnTo>
                    <a:pt x="11651815" y="3063318"/>
                  </a:lnTo>
                  <a:lnTo>
                    <a:pt x="11594735" y="3071963"/>
                  </a:lnTo>
                  <a:lnTo>
                    <a:pt x="11537283" y="3080492"/>
                  </a:lnTo>
                  <a:lnTo>
                    <a:pt x="11479462" y="3088905"/>
                  </a:lnTo>
                  <a:lnTo>
                    <a:pt x="11421275" y="3097201"/>
                  </a:lnTo>
                  <a:lnTo>
                    <a:pt x="11362725" y="3105379"/>
                  </a:lnTo>
                  <a:lnTo>
                    <a:pt x="11303817" y="3113439"/>
                  </a:lnTo>
                  <a:lnTo>
                    <a:pt x="11244553" y="3121379"/>
                  </a:lnTo>
                  <a:lnTo>
                    <a:pt x="11184936" y="3129200"/>
                  </a:lnTo>
                  <a:lnTo>
                    <a:pt x="11124970" y="3136899"/>
                  </a:lnTo>
                  <a:lnTo>
                    <a:pt x="11064658" y="3144478"/>
                  </a:lnTo>
                  <a:lnTo>
                    <a:pt x="11004004" y="3151934"/>
                  </a:lnTo>
                  <a:lnTo>
                    <a:pt x="10943010" y="3159267"/>
                  </a:lnTo>
                  <a:lnTo>
                    <a:pt x="10881681" y="3166477"/>
                  </a:lnTo>
                  <a:lnTo>
                    <a:pt x="10820018" y="3173562"/>
                  </a:lnTo>
                  <a:lnTo>
                    <a:pt x="10758027" y="3180522"/>
                  </a:lnTo>
                  <a:lnTo>
                    <a:pt x="10695709" y="3187356"/>
                  </a:lnTo>
                  <a:lnTo>
                    <a:pt x="10633068" y="3194063"/>
                  </a:lnTo>
                  <a:lnTo>
                    <a:pt x="10570108" y="3200643"/>
                  </a:lnTo>
                  <a:lnTo>
                    <a:pt x="10506832" y="3207095"/>
                  </a:lnTo>
                  <a:lnTo>
                    <a:pt x="10443242" y="3213418"/>
                  </a:lnTo>
                  <a:lnTo>
                    <a:pt x="10379343" y="3219611"/>
                  </a:lnTo>
                  <a:lnTo>
                    <a:pt x="10315138" y="3225674"/>
                  </a:lnTo>
                  <a:lnTo>
                    <a:pt x="10250630" y="3231606"/>
                  </a:lnTo>
                  <a:lnTo>
                    <a:pt x="10185822" y="3237406"/>
                  </a:lnTo>
                  <a:lnTo>
                    <a:pt x="10120717" y="3243074"/>
                  </a:lnTo>
                  <a:lnTo>
                    <a:pt x="10055320" y="3248608"/>
                  </a:lnTo>
                  <a:lnTo>
                    <a:pt x="9989632" y="3254008"/>
                  </a:lnTo>
                  <a:lnTo>
                    <a:pt x="9923659" y="3259274"/>
                  </a:lnTo>
                  <a:lnTo>
                    <a:pt x="9857401" y="3264404"/>
                  </a:lnTo>
                  <a:lnTo>
                    <a:pt x="9790864" y="3269397"/>
                  </a:lnTo>
                  <a:lnTo>
                    <a:pt x="9724051" y="3274254"/>
                  </a:lnTo>
                  <a:lnTo>
                    <a:pt x="9656963" y="3278972"/>
                  </a:lnTo>
                  <a:lnTo>
                    <a:pt x="9589606" y="3283553"/>
                  </a:lnTo>
                  <a:lnTo>
                    <a:pt x="9521983" y="3287994"/>
                  </a:lnTo>
                  <a:lnTo>
                    <a:pt x="9454095" y="3292295"/>
                  </a:lnTo>
                  <a:lnTo>
                    <a:pt x="9385948" y="3296455"/>
                  </a:lnTo>
                  <a:lnTo>
                    <a:pt x="9317543" y="3300474"/>
                  </a:lnTo>
                  <a:lnTo>
                    <a:pt x="9248886" y="3304351"/>
                  </a:lnTo>
                  <a:lnTo>
                    <a:pt x="9179977" y="3308084"/>
                  </a:lnTo>
                  <a:lnTo>
                    <a:pt x="9110822" y="3311674"/>
                  </a:lnTo>
                  <a:lnTo>
                    <a:pt x="9041424" y="3315120"/>
                  </a:lnTo>
                  <a:lnTo>
                    <a:pt x="8971784" y="3318420"/>
                  </a:lnTo>
                  <a:lnTo>
                    <a:pt x="8901908" y="3321575"/>
                  </a:lnTo>
                  <a:lnTo>
                    <a:pt x="8831798" y="3324583"/>
                  </a:lnTo>
                  <a:lnTo>
                    <a:pt x="8761458" y="3327443"/>
                  </a:lnTo>
                  <a:lnTo>
                    <a:pt x="8690890" y="3330155"/>
                  </a:lnTo>
                  <a:lnTo>
                    <a:pt x="8620099" y="3332719"/>
                  </a:lnTo>
                  <a:lnTo>
                    <a:pt x="8549087" y="3335133"/>
                  </a:lnTo>
                  <a:lnTo>
                    <a:pt x="8477857" y="3337396"/>
                  </a:lnTo>
                  <a:lnTo>
                    <a:pt x="8406414" y="3339508"/>
                  </a:lnTo>
                  <a:lnTo>
                    <a:pt x="8334760" y="3341469"/>
                  </a:lnTo>
                  <a:lnTo>
                    <a:pt x="8262898" y="3343277"/>
                  </a:lnTo>
                  <a:lnTo>
                    <a:pt x="8190833" y="3344931"/>
                  </a:lnTo>
                  <a:lnTo>
                    <a:pt x="8118567" y="3346432"/>
                  </a:lnTo>
                  <a:lnTo>
                    <a:pt x="8046103" y="3347778"/>
                  </a:lnTo>
                  <a:lnTo>
                    <a:pt x="7973445" y="3348968"/>
                  </a:lnTo>
                  <a:lnTo>
                    <a:pt x="7900596" y="3350002"/>
                  </a:lnTo>
                  <a:lnTo>
                    <a:pt x="7827559" y="3350879"/>
                  </a:lnTo>
                  <a:lnTo>
                    <a:pt x="7754339" y="3351598"/>
                  </a:lnTo>
                  <a:lnTo>
                    <a:pt x="7680937" y="3352158"/>
                  </a:lnTo>
                  <a:lnTo>
                    <a:pt x="7607357" y="3352560"/>
                  </a:lnTo>
                  <a:lnTo>
                    <a:pt x="7533603" y="3352801"/>
                  </a:lnTo>
                  <a:lnTo>
                    <a:pt x="7459678" y="3352882"/>
                  </a:lnTo>
                  <a:lnTo>
                    <a:pt x="7385753" y="3352801"/>
                  </a:lnTo>
                  <a:lnTo>
                    <a:pt x="7311999" y="3352560"/>
                  </a:lnTo>
                  <a:lnTo>
                    <a:pt x="7238420" y="3352158"/>
                  </a:lnTo>
                  <a:lnTo>
                    <a:pt x="7165018" y="3351598"/>
                  </a:lnTo>
                  <a:lnTo>
                    <a:pt x="7091797" y="3350879"/>
                  </a:lnTo>
                  <a:lnTo>
                    <a:pt x="7018760" y="3350002"/>
                  </a:lnTo>
                  <a:lnTo>
                    <a:pt x="6945911" y="3348968"/>
                  </a:lnTo>
                  <a:lnTo>
                    <a:pt x="6873253" y="3347778"/>
                  </a:lnTo>
                  <a:lnTo>
                    <a:pt x="6800790" y="3346432"/>
                  </a:lnTo>
                  <a:lnTo>
                    <a:pt x="6728523" y="3344931"/>
                  </a:lnTo>
                  <a:lnTo>
                    <a:pt x="6656458" y="3343277"/>
                  </a:lnTo>
                  <a:lnTo>
                    <a:pt x="6584596" y="3341469"/>
                  </a:lnTo>
                  <a:lnTo>
                    <a:pt x="6512942" y="3339508"/>
                  </a:lnTo>
                  <a:lnTo>
                    <a:pt x="6441499" y="3337396"/>
                  </a:lnTo>
                  <a:lnTo>
                    <a:pt x="6370270" y="3335133"/>
                  </a:lnTo>
                  <a:lnTo>
                    <a:pt x="6299258" y="3332719"/>
                  </a:lnTo>
                  <a:lnTo>
                    <a:pt x="6228466" y="3330155"/>
                  </a:lnTo>
                  <a:lnTo>
                    <a:pt x="6157898" y="3327443"/>
                  </a:lnTo>
                  <a:lnTo>
                    <a:pt x="6087558" y="3324583"/>
                  </a:lnTo>
                  <a:lnTo>
                    <a:pt x="6017448" y="3321575"/>
                  </a:lnTo>
                  <a:lnTo>
                    <a:pt x="5947572" y="3318420"/>
                  </a:lnTo>
                  <a:lnTo>
                    <a:pt x="5877933" y="3315120"/>
                  </a:lnTo>
                  <a:lnTo>
                    <a:pt x="5808534" y="3311674"/>
                  </a:lnTo>
                  <a:lnTo>
                    <a:pt x="5739379" y="3308084"/>
                  </a:lnTo>
                  <a:lnTo>
                    <a:pt x="5670471" y="3304351"/>
                  </a:lnTo>
                  <a:lnTo>
                    <a:pt x="5601813" y="3300474"/>
                  </a:lnTo>
                  <a:lnTo>
                    <a:pt x="5533409" y="3296455"/>
                  </a:lnTo>
                  <a:lnTo>
                    <a:pt x="5465261" y="3292295"/>
                  </a:lnTo>
                  <a:lnTo>
                    <a:pt x="5397374" y="3287994"/>
                  </a:lnTo>
                  <a:lnTo>
                    <a:pt x="5329750" y="3283553"/>
                  </a:lnTo>
                  <a:lnTo>
                    <a:pt x="5262393" y="3278972"/>
                  </a:lnTo>
                  <a:lnTo>
                    <a:pt x="5195306" y="3274254"/>
                  </a:lnTo>
                  <a:lnTo>
                    <a:pt x="5128492" y="3269397"/>
                  </a:lnTo>
                  <a:lnTo>
                    <a:pt x="5061955" y="3264404"/>
                  </a:lnTo>
                  <a:lnTo>
                    <a:pt x="4995698" y="3259274"/>
                  </a:lnTo>
                  <a:lnTo>
                    <a:pt x="4929724" y="3254008"/>
                  </a:lnTo>
                  <a:lnTo>
                    <a:pt x="4864036" y="3248608"/>
                  </a:lnTo>
                  <a:lnTo>
                    <a:pt x="4798639" y="3243074"/>
                  </a:lnTo>
                  <a:lnTo>
                    <a:pt x="4733534" y="3237406"/>
                  </a:lnTo>
                  <a:lnTo>
                    <a:pt x="4668726" y="3231606"/>
                  </a:lnTo>
                  <a:lnTo>
                    <a:pt x="4604218" y="3225674"/>
                  </a:lnTo>
                  <a:lnTo>
                    <a:pt x="4540013" y="3219611"/>
                  </a:lnTo>
                  <a:lnTo>
                    <a:pt x="4476114" y="3213418"/>
                  </a:lnTo>
                  <a:lnTo>
                    <a:pt x="4412525" y="3207095"/>
                  </a:lnTo>
                  <a:lnTo>
                    <a:pt x="4349248" y="3200643"/>
                  </a:lnTo>
                  <a:lnTo>
                    <a:pt x="4286288" y="3194063"/>
                  </a:lnTo>
                  <a:lnTo>
                    <a:pt x="4223647" y="3187356"/>
                  </a:lnTo>
                  <a:lnTo>
                    <a:pt x="4161330" y="3180522"/>
                  </a:lnTo>
                  <a:lnTo>
                    <a:pt x="4099338" y="3173562"/>
                  </a:lnTo>
                  <a:lnTo>
                    <a:pt x="4037675" y="3166477"/>
                  </a:lnTo>
                  <a:lnTo>
                    <a:pt x="3976346" y="3159267"/>
                  </a:lnTo>
                  <a:lnTo>
                    <a:pt x="3915352" y="3151934"/>
                  </a:lnTo>
                  <a:lnTo>
                    <a:pt x="3854698" y="3144478"/>
                  </a:lnTo>
                  <a:lnTo>
                    <a:pt x="3794386" y="3136899"/>
                  </a:lnTo>
                  <a:lnTo>
                    <a:pt x="3734420" y="3129200"/>
                  </a:lnTo>
                  <a:lnTo>
                    <a:pt x="3674803" y="3121379"/>
                  </a:lnTo>
                  <a:lnTo>
                    <a:pt x="3615539" y="3113439"/>
                  </a:lnTo>
                  <a:lnTo>
                    <a:pt x="3556631" y="3105379"/>
                  </a:lnTo>
                  <a:lnTo>
                    <a:pt x="3498081" y="3097201"/>
                  </a:lnTo>
                  <a:lnTo>
                    <a:pt x="3439894" y="3088905"/>
                  </a:lnTo>
                  <a:lnTo>
                    <a:pt x="3382073" y="3080492"/>
                  </a:lnTo>
                  <a:lnTo>
                    <a:pt x="3324621" y="3071963"/>
                  </a:lnTo>
                  <a:lnTo>
                    <a:pt x="3267541" y="3063318"/>
                  </a:lnTo>
                  <a:lnTo>
                    <a:pt x="3210836" y="3054558"/>
                  </a:lnTo>
                  <a:lnTo>
                    <a:pt x="3154511" y="3045685"/>
                  </a:lnTo>
                  <a:lnTo>
                    <a:pt x="3098567" y="3036698"/>
                  </a:lnTo>
                  <a:lnTo>
                    <a:pt x="3043009" y="3027598"/>
                  </a:lnTo>
                  <a:lnTo>
                    <a:pt x="2987840" y="3018387"/>
                  </a:lnTo>
                  <a:lnTo>
                    <a:pt x="2933063" y="3009065"/>
                  </a:lnTo>
                  <a:lnTo>
                    <a:pt x="2878681" y="2999632"/>
                  </a:lnTo>
                  <a:lnTo>
                    <a:pt x="2824698" y="2990090"/>
                  </a:lnTo>
                  <a:lnTo>
                    <a:pt x="2771117" y="2980438"/>
                  </a:lnTo>
                  <a:lnTo>
                    <a:pt x="2717941" y="2970679"/>
                  </a:lnTo>
                  <a:lnTo>
                    <a:pt x="2665173" y="2960812"/>
                  </a:lnTo>
                  <a:lnTo>
                    <a:pt x="2612818" y="2950839"/>
                  </a:lnTo>
                  <a:lnTo>
                    <a:pt x="2560877" y="2940760"/>
                  </a:lnTo>
                  <a:lnTo>
                    <a:pt x="2509355" y="2930576"/>
                  </a:lnTo>
                  <a:lnTo>
                    <a:pt x="2458255" y="2920287"/>
                  </a:lnTo>
                  <a:lnTo>
                    <a:pt x="2407580" y="2909894"/>
                  </a:lnTo>
                  <a:lnTo>
                    <a:pt x="2357333" y="2899399"/>
                  </a:lnTo>
                  <a:lnTo>
                    <a:pt x="2307518" y="2888801"/>
                  </a:lnTo>
                  <a:lnTo>
                    <a:pt x="2258138" y="2878102"/>
                  </a:lnTo>
                  <a:lnTo>
                    <a:pt x="2209195" y="2867303"/>
                  </a:lnTo>
                  <a:lnTo>
                    <a:pt x="2160695" y="2856403"/>
                  </a:lnTo>
                  <a:lnTo>
                    <a:pt x="2112639" y="2845404"/>
                  </a:lnTo>
                  <a:lnTo>
                    <a:pt x="2065031" y="2834307"/>
                  </a:lnTo>
                  <a:lnTo>
                    <a:pt x="2017875" y="2823111"/>
                  </a:lnTo>
                  <a:lnTo>
                    <a:pt x="1971174" y="2811819"/>
                  </a:lnTo>
                  <a:lnTo>
                    <a:pt x="1924930" y="2800431"/>
                  </a:lnTo>
                  <a:lnTo>
                    <a:pt x="1879148" y="2788947"/>
                  </a:lnTo>
                  <a:lnTo>
                    <a:pt x="1833830" y="2777368"/>
                  </a:lnTo>
                  <a:lnTo>
                    <a:pt x="1788981" y="2765696"/>
                  </a:lnTo>
                  <a:lnTo>
                    <a:pt x="1744602" y="2753930"/>
                  </a:lnTo>
                  <a:lnTo>
                    <a:pt x="1700698" y="2742071"/>
                  </a:lnTo>
                  <a:lnTo>
                    <a:pt x="1657272" y="2730121"/>
                  </a:lnTo>
                  <a:lnTo>
                    <a:pt x="1614327" y="2718079"/>
                  </a:lnTo>
                  <a:lnTo>
                    <a:pt x="1571866" y="2705947"/>
                  </a:lnTo>
                  <a:lnTo>
                    <a:pt x="1529893" y="2693726"/>
                  </a:lnTo>
                  <a:lnTo>
                    <a:pt x="1488411" y="2681416"/>
                  </a:lnTo>
                  <a:lnTo>
                    <a:pt x="1447423" y="2669017"/>
                  </a:lnTo>
                  <a:lnTo>
                    <a:pt x="1406933" y="2656531"/>
                  </a:lnTo>
                  <a:lnTo>
                    <a:pt x="1366944" y="2643959"/>
                  </a:lnTo>
                  <a:lnTo>
                    <a:pt x="1327459" y="2631301"/>
                  </a:lnTo>
                  <a:lnTo>
                    <a:pt x="1288481" y="2618557"/>
                  </a:lnTo>
                  <a:lnTo>
                    <a:pt x="1250014" y="2605730"/>
                  </a:lnTo>
                  <a:lnTo>
                    <a:pt x="1212062" y="2592818"/>
                  </a:lnTo>
                  <a:lnTo>
                    <a:pt x="1174626" y="2579824"/>
                  </a:lnTo>
                  <a:lnTo>
                    <a:pt x="1137711" y="2566747"/>
                  </a:lnTo>
                  <a:lnTo>
                    <a:pt x="1101321" y="2553589"/>
                  </a:lnTo>
                  <a:lnTo>
                    <a:pt x="1065457" y="2540350"/>
                  </a:lnTo>
                  <a:lnTo>
                    <a:pt x="995325" y="2513634"/>
                  </a:lnTo>
                  <a:lnTo>
                    <a:pt x="927341" y="2486603"/>
                  </a:lnTo>
                  <a:lnTo>
                    <a:pt x="861533" y="2459265"/>
                  </a:lnTo>
                  <a:lnTo>
                    <a:pt x="797926" y="2431625"/>
                  </a:lnTo>
                  <a:lnTo>
                    <a:pt x="736546" y="2403688"/>
                  </a:lnTo>
                  <a:lnTo>
                    <a:pt x="677421" y="2375461"/>
                  </a:lnTo>
                  <a:lnTo>
                    <a:pt x="620577" y="2346950"/>
                  </a:lnTo>
                  <a:lnTo>
                    <a:pt x="566039" y="2318161"/>
                  </a:lnTo>
                  <a:lnTo>
                    <a:pt x="513834" y="2289099"/>
                  </a:lnTo>
                  <a:lnTo>
                    <a:pt x="463989" y="2259771"/>
                  </a:lnTo>
                  <a:lnTo>
                    <a:pt x="416531" y="2230182"/>
                  </a:lnTo>
                  <a:lnTo>
                    <a:pt x="371484" y="2200339"/>
                  </a:lnTo>
                  <a:lnTo>
                    <a:pt x="328877" y="2170247"/>
                  </a:lnTo>
                  <a:lnTo>
                    <a:pt x="288734" y="2139912"/>
                  </a:lnTo>
                  <a:lnTo>
                    <a:pt x="251083" y="2109340"/>
                  </a:lnTo>
                  <a:lnTo>
                    <a:pt x="215950" y="2078538"/>
                  </a:lnTo>
                  <a:lnTo>
                    <a:pt x="183362" y="2047510"/>
                  </a:lnTo>
                  <a:lnTo>
                    <a:pt x="153344" y="2016263"/>
                  </a:lnTo>
                  <a:lnTo>
                    <a:pt x="125923" y="1984804"/>
                  </a:lnTo>
                  <a:lnTo>
                    <a:pt x="101126" y="1953137"/>
                  </a:lnTo>
                  <a:lnTo>
                    <a:pt x="78978" y="1921269"/>
                  </a:lnTo>
                  <a:lnTo>
                    <a:pt x="50783" y="1873102"/>
                  </a:lnTo>
                  <a:lnTo>
                    <a:pt x="28699" y="1824516"/>
                  </a:lnTo>
                  <a:lnTo>
                    <a:pt x="12814" y="1775530"/>
                  </a:lnTo>
                  <a:lnTo>
                    <a:pt x="3218" y="1726165"/>
                  </a:lnTo>
                  <a:lnTo>
                    <a:pt x="0" y="1676441"/>
                  </a:lnTo>
                  <a:close/>
                </a:path>
              </a:pathLst>
            </a:custGeom>
            <a:ln w="10470">
              <a:solidFill>
                <a:srgbClr val="E71E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802280" y="575344"/>
            <a:ext cx="517715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2605" b="1">
                <a:solidFill>
                  <a:srgbClr val="040000"/>
                </a:solidFill>
                <a:latin typeface="Microsoft YaHei"/>
                <a:cs typeface="Microsoft YaHei"/>
              </a:rPr>
              <a:t>/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889" b="1">
                <a:solidFill>
                  <a:srgbClr val="040000"/>
                </a:solidFill>
                <a:latin typeface="Microsoft YaHei"/>
                <a:cs typeface="Microsoft YaHei"/>
              </a:rPr>
              <a:t>0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889" b="1">
                <a:solidFill>
                  <a:srgbClr val="040000"/>
                </a:solidFill>
                <a:latin typeface="Microsoft YaHei"/>
                <a:cs typeface="Microsoft YaHei"/>
              </a:rPr>
              <a:t>$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894" b="1">
                <a:solidFill>
                  <a:srgbClr val="040000"/>
                </a:solidFill>
                <a:latin typeface="Microsoft YaHei"/>
                <a:cs typeface="Microsoft YaHei"/>
              </a:rPr>
              <a:t>Ö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335" b="1">
                <a:solidFill>
                  <a:srgbClr val="040000"/>
                </a:solidFill>
                <a:latin typeface="Microsoft YaHei"/>
                <a:cs typeface="Microsoft YaHei"/>
              </a:rPr>
              <a:t>%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434" b="1">
                <a:solidFill>
                  <a:srgbClr val="040000"/>
                </a:solidFill>
                <a:latin typeface="Microsoft YaHei"/>
                <a:cs typeface="Microsoft YaHei"/>
              </a:rPr>
              <a:t>&amp;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3420" b="1">
                <a:solidFill>
                  <a:srgbClr val="040000"/>
                </a:solidFill>
                <a:latin typeface="Microsoft YaHei"/>
                <a:cs typeface="Microsoft YaHei"/>
              </a:rPr>
              <a:t>'</a:t>
            </a:r>
            <a:endParaRPr sz="49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5055" y="670839"/>
            <a:ext cx="668528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434" b="1">
                <a:solidFill>
                  <a:srgbClr val="040000"/>
                </a:solidFill>
                <a:latin typeface="Microsoft YaHei"/>
                <a:cs typeface="Microsoft YaHei"/>
              </a:rPr>
              <a:t>&amp;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3420" b="1">
                <a:solidFill>
                  <a:srgbClr val="040000"/>
                </a:solidFill>
                <a:latin typeface="Microsoft YaHei"/>
                <a:cs typeface="Microsoft YaHei"/>
              </a:rPr>
              <a:t>'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2605" b="1">
                <a:solidFill>
                  <a:srgbClr val="040000"/>
                </a:solidFill>
                <a:latin typeface="Microsoft YaHei"/>
                <a:cs typeface="Microsoft YaHei"/>
              </a:rPr>
              <a:t>/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889" b="1">
                <a:solidFill>
                  <a:srgbClr val="040000"/>
                </a:solidFill>
                <a:latin typeface="Microsoft YaHei"/>
                <a:cs typeface="Microsoft YaHei"/>
              </a:rPr>
              <a:t>0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889" b="1">
                <a:solidFill>
                  <a:srgbClr val="040000"/>
                </a:solidFill>
                <a:latin typeface="Microsoft YaHei"/>
                <a:cs typeface="Microsoft YaHei"/>
              </a:rPr>
              <a:t>1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889" b="1">
                <a:solidFill>
                  <a:srgbClr val="040000"/>
                </a:solidFill>
                <a:latin typeface="Microsoft YaHei"/>
                <a:cs typeface="Microsoft YaHei"/>
              </a:rPr>
              <a:t>2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889" b="1">
                <a:solidFill>
                  <a:srgbClr val="040000"/>
                </a:solidFill>
                <a:latin typeface="Microsoft YaHei"/>
                <a:cs typeface="Microsoft YaHei"/>
              </a:rPr>
              <a:t>3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889" b="1">
                <a:solidFill>
                  <a:srgbClr val="040000"/>
                </a:solidFill>
                <a:latin typeface="Microsoft YaHei"/>
                <a:cs typeface="Microsoft YaHei"/>
              </a:rPr>
              <a:t>4</a:t>
            </a:r>
            <a:r>
              <a:rPr dirty="0" sz="4950" spc="-484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889" b="1">
                <a:solidFill>
                  <a:srgbClr val="040000"/>
                </a:solidFill>
                <a:latin typeface="Microsoft YaHei"/>
                <a:cs typeface="Microsoft YaHei"/>
              </a:rPr>
              <a:t>5</a:t>
            </a:r>
            <a:endParaRPr sz="495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99939" y="2388332"/>
            <a:ext cx="2080895" cy="2080895"/>
            <a:chOff x="6699939" y="2388332"/>
            <a:chExt cx="2080895" cy="2080895"/>
          </a:xfrm>
        </p:grpSpPr>
        <p:sp>
          <p:nvSpPr>
            <p:cNvPr id="4" name="object 4"/>
            <p:cNvSpPr/>
            <p:nvPr/>
          </p:nvSpPr>
          <p:spPr>
            <a:xfrm>
              <a:off x="6701247" y="2389641"/>
              <a:ext cx="2077720" cy="2077720"/>
            </a:xfrm>
            <a:custGeom>
              <a:avLst/>
              <a:gdLst/>
              <a:ahLst/>
              <a:cxnLst/>
              <a:rect l="l" t="t" r="r" b="b"/>
              <a:pathLst>
                <a:path w="2077720" h="2077720">
                  <a:moveTo>
                    <a:pt x="0" y="1038847"/>
                  </a:moveTo>
                  <a:lnTo>
                    <a:pt x="1068" y="991295"/>
                  </a:lnTo>
                  <a:lnTo>
                    <a:pt x="4245" y="944291"/>
                  </a:lnTo>
                  <a:lnTo>
                    <a:pt x="9483" y="897882"/>
                  </a:lnTo>
                  <a:lnTo>
                    <a:pt x="16737" y="852113"/>
                  </a:lnTo>
                  <a:lnTo>
                    <a:pt x="25960" y="807030"/>
                  </a:lnTo>
                  <a:lnTo>
                    <a:pt x="37108" y="762680"/>
                  </a:lnTo>
                  <a:lnTo>
                    <a:pt x="50134" y="719108"/>
                  </a:lnTo>
                  <a:lnTo>
                    <a:pt x="64992" y="676359"/>
                  </a:lnTo>
                  <a:lnTo>
                    <a:pt x="81637" y="634480"/>
                  </a:lnTo>
                  <a:lnTo>
                    <a:pt x="100023" y="593517"/>
                  </a:lnTo>
                  <a:lnTo>
                    <a:pt x="120103" y="553515"/>
                  </a:lnTo>
                  <a:lnTo>
                    <a:pt x="141832" y="514520"/>
                  </a:lnTo>
                  <a:lnTo>
                    <a:pt x="165165" y="476579"/>
                  </a:lnTo>
                  <a:lnTo>
                    <a:pt x="190055" y="439736"/>
                  </a:lnTo>
                  <a:lnTo>
                    <a:pt x="216456" y="404038"/>
                  </a:lnTo>
                  <a:lnTo>
                    <a:pt x="244323" y="369530"/>
                  </a:lnTo>
                  <a:lnTo>
                    <a:pt x="273610" y="336259"/>
                  </a:lnTo>
                  <a:lnTo>
                    <a:pt x="304270" y="304270"/>
                  </a:lnTo>
                  <a:lnTo>
                    <a:pt x="336259" y="273610"/>
                  </a:lnTo>
                  <a:lnTo>
                    <a:pt x="369530" y="244323"/>
                  </a:lnTo>
                  <a:lnTo>
                    <a:pt x="404038" y="216456"/>
                  </a:lnTo>
                  <a:lnTo>
                    <a:pt x="439736" y="190055"/>
                  </a:lnTo>
                  <a:lnTo>
                    <a:pt x="476579" y="165165"/>
                  </a:lnTo>
                  <a:lnTo>
                    <a:pt x="514520" y="141832"/>
                  </a:lnTo>
                  <a:lnTo>
                    <a:pt x="553515" y="120103"/>
                  </a:lnTo>
                  <a:lnTo>
                    <a:pt x="593517" y="100023"/>
                  </a:lnTo>
                  <a:lnTo>
                    <a:pt x="634480" y="81637"/>
                  </a:lnTo>
                  <a:lnTo>
                    <a:pt x="676359" y="64992"/>
                  </a:lnTo>
                  <a:lnTo>
                    <a:pt x="719108" y="50134"/>
                  </a:lnTo>
                  <a:lnTo>
                    <a:pt x="762680" y="37108"/>
                  </a:lnTo>
                  <a:lnTo>
                    <a:pt x="807030" y="25960"/>
                  </a:lnTo>
                  <a:lnTo>
                    <a:pt x="852113" y="16737"/>
                  </a:lnTo>
                  <a:lnTo>
                    <a:pt x="897882" y="9483"/>
                  </a:lnTo>
                  <a:lnTo>
                    <a:pt x="944291" y="4245"/>
                  </a:lnTo>
                  <a:lnTo>
                    <a:pt x="991295" y="1068"/>
                  </a:lnTo>
                  <a:lnTo>
                    <a:pt x="1038847" y="0"/>
                  </a:lnTo>
                  <a:lnTo>
                    <a:pt x="1086399" y="1068"/>
                  </a:lnTo>
                  <a:lnTo>
                    <a:pt x="1133402" y="4245"/>
                  </a:lnTo>
                  <a:lnTo>
                    <a:pt x="1179811" y="9483"/>
                  </a:lnTo>
                  <a:lnTo>
                    <a:pt x="1225579" y="16737"/>
                  </a:lnTo>
                  <a:lnTo>
                    <a:pt x="1270661" y="25960"/>
                  </a:lnTo>
                  <a:lnTo>
                    <a:pt x="1315011" y="37108"/>
                  </a:lnTo>
                  <a:lnTo>
                    <a:pt x="1358582" y="50134"/>
                  </a:lnTo>
                  <a:lnTo>
                    <a:pt x="1401330" y="64992"/>
                  </a:lnTo>
                  <a:lnTo>
                    <a:pt x="1443209" y="81637"/>
                  </a:lnTo>
                  <a:lnTo>
                    <a:pt x="1484172" y="100023"/>
                  </a:lnTo>
                  <a:lnTo>
                    <a:pt x="1524173" y="120103"/>
                  </a:lnTo>
                  <a:lnTo>
                    <a:pt x="1563167" y="141832"/>
                  </a:lnTo>
                  <a:lnTo>
                    <a:pt x="1601109" y="165165"/>
                  </a:lnTo>
                  <a:lnTo>
                    <a:pt x="1637951" y="190055"/>
                  </a:lnTo>
                  <a:lnTo>
                    <a:pt x="1673649" y="216456"/>
                  </a:lnTo>
                  <a:lnTo>
                    <a:pt x="1708156" y="244323"/>
                  </a:lnTo>
                  <a:lnTo>
                    <a:pt x="1741427" y="273610"/>
                  </a:lnTo>
                  <a:lnTo>
                    <a:pt x="1773415" y="304270"/>
                  </a:lnTo>
                  <a:lnTo>
                    <a:pt x="1804076" y="336259"/>
                  </a:lnTo>
                  <a:lnTo>
                    <a:pt x="1833362" y="369530"/>
                  </a:lnTo>
                  <a:lnTo>
                    <a:pt x="1861229" y="404038"/>
                  </a:lnTo>
                  <a:lnTo>
                    <a:pt x="1887630" y="439736"/>
                  </a:lnTo>
                  <a:lnTo>
                    <a:pt x="1912520" y="476579"/>
                  </a:lnTo>
                  <a:lnTo>
                    <a:pt x="1935853" y="514520"/>
                  </a:lnTo>
                  <a:lnTo>
                    <a:pt x="1957582" y="553515"/>
                  </a:lnTo>
                  <a:lnTo>
                    <a:pt x="1977662" y="593517"/>
                  </a:lnTo>
                  <a:lnTo>
                    <a:pt x="1996048" y="634480"/>
                  </a:lnTo>
                  <a:lnTo>
                    <a:pt x="2012692" y="676359"/>
                  </a:lnTo>
                  <a:lnTo>
                    <a:pt x="2027551" y="719108"/>
                  </a:lnTo>
                  <a:lnTo>
                    <a:pt x="2040576" y="762680"/>
                  </a:lnTo>
                  <a:lnTo>
                    <a:pt x="2051724" y="807030"/>
                  </a:lnTo>
                  <a:lnTo>
                    <a:pt x="2060948" y="852113"/>
                  </a:lnTo>
                  <a:lnTo>
                    <a:pt x="2068202" y="897882"/>
                  </a:lnTo>
                  <a:lnTo>
                    <a:pt x="2073440" y="944291"/>
                  </a:lnTo>
                  <a:lnTo>
                    <a:pt x="2076616" y="991295"/>
                  </a:lnTo>
                  <a:lnTo>
                    <a:pt x="2077685" y="1038847"/>
                  </a:lnTo>
                  <a:lnTo>
                    <a:pt x="2076616" y="1086400"/>
                  </a:lnTo>
                  <a:lnTo>
                    <a:pt x="2073440" y="1133404"/>
                  </a:lnTo>
                  <a:lnTo>
                    <a:pt x="2068202" y="1179813"/>
                  </a:lnTo>
                  <a:lnTo>
                    <a:pt x="2060948" y="1225582"/>
                  </a:lnTo>
                  <a:lnTo>
                    <a:pt x="2051724" y="1270665"/>
                  </a:lnTo>
                  <a:lnTo>
                    <a:pt x="2040576" y="1315015"/>
                  </a:lnTo>
                  <a:lnTo>
                    <a:pt x="2027551" y="1358587"/>
                  </a:lnTo>
                  <a:lnTo>
                    <a:pt x="2012692" y="1401336"/>
                  </a:lnTo>
                  <a:lnTo>
                    <a:pt x="1996048" y="1443215"/>
                  </a:lnTo>
                  <a:lnTo>
                    <a:pt x="1977662" y="1484178"/>
                  </a:lnTo>
                  <a:lnTo>
                    <a:pt x="1957582" y="1524180"/>
                  </a:lnTo>
                  <a:lnTo>
                    <a:pt x="1935853" y="1563175"/>
                  </a:lnTo>
                  <a:lnTo>
                    <a:pt x="1912520" y="1601116"/>
                  </a:lnTo>
                  <a:lnTo>
                    <a:pt x="1887630" y="1637959"/>
                  </a:lnTo>
                  <a:lnTo>
                    <a:pt x="1861229" y="1673657"/>
                  </a:lnTo>
                  <a:lnTo>
                    <a:pt x="1833362" y="1708165"/>
                  </a:lnTo>
                  <a:lnTo>
                    <a:pt x="1804076" y="1741436"/>
                  </a:lnTo>
                  <a:lnTo>
                    <a:pt x="1773415" y="1773425"/>
                  </a:lnTo>
                  <a:lnTo>
                    <a:pt x="1741427" y="1804085"/>
                  </a:lnTo>
                  <a:lnTo>
                    <a:pt x="1708156" y="1833372"/>
                  </a:lnTo>
                  <a:lnTo>
                    <a:pt x="1673649" y="1861239"/>
                  </a:lnTo>
                  <a:lnTo>
                    <a:pt x="1637951" y="1887640"/>
                  </a:lnTo>
                  <a:lnTo>
                    <a:pt x="1601109" y="1912530"/>
                  </a:lnTo>
                  <a:lnTo>
                    <a:pt x="1563167" y="1935863"/>
                  </a:lnTo>
                  <a:lnTo>
                    <a:pt x="1524173" y="1957592"/>
                  </a:lnTo>
                  <a:lnTo>
                    <a:pt x="1484172" y="1977672"/>
                  </a:lnTo>
                  <a:lnTo>
                    <a:pt x="1443209" y="1996058"/>
                  </a:lnTo>
                  <a:lnTo>
                    <a:pt x="1401330" y="2012703"/>
                  </a:lnTo>
                  <a:lnTo>
                    <a:pt x="1358582" y="2027561"/>
                  </a:lnTo>
                  <a:lnTo>
                    <a:pt x="1315011" y="2040587"/>
                  </a:lnTo>
                  <a:lnTo>
                    <a:pt x="1270661" y="2051735"/>
                  </a:lnTo>
                  <a:lnTo>
                    <a:pt x="1225579" y="2060958"/>
                  </a:lnTo>
                  <a:lnTo>
                    <a:pt x="1179811" y="2068212"/>
                  </a:lnTo>
                  <a:lnTo>
                    <a:pt x="1133402" y="2073450"/>
                  </a:lnTo>
                  <a:lnTo>
                    <a:pt x="1086399" y="2076626"/>
                  </a:lnTo>
                  <a:lnTo>
                    <a:pt x="1038847" y="2077695"/>
                  </a:lnTo>
                  <a:lnTo>
                    <a:pt x="991295" y="2076626"/>
                  </a:lnTo>
                  <a:lnTo>
                    <a:pt x="944291" y="2073450"/>
                  </a:lnTo>
                  <a:lnTo>
                    <a:pt x="897882" y="2068212"/>
                  </a:lnTo>
                  <a:lnTo>
                    <a:pt x="852113" y="2060958"/>
                  </a:lnTo>
                  <a:lnTo>
                    <a:pt x="807030" y="2051735"/>
                  </a:lnTo>
                  <a:lnTo>
                    <a:pt x="762680" y="2040587"/>
                  </a:lnTo>
                  <a:lnTo>
                    <a:pt x="719108" y="2027561"/>
                  </a:lnTo>
                  <a:lnTo>
                    <a:pt x="676359" y="2012703"/>
                  </a:lnTo>
                  <a:lnTo>
                    <a:pt x="634480" y="1996058"/>
                  </a:lnTo>
                  <a:lnTo>
                    <a:pt x="593517" y="1977672"/>
                  </a:lnTo>
                  <a:lnTo>
                    <a:pt x="553515" y="1957592"/>
                  </a:lnTo>
                  <a:lnTo>
                    <a:pt x="514520" y="1935863"/>
                  </a:lnTo>
                  <a:lnTo>
                    <a:pt x="476579" y="1912530"/>
                  </a:lnTo>
                  <a:lnTo>
                    <a:pt x="439736" y="1887640"/>
                  </a:lnTo>
                  <a:lnTo>
                    <a:pt x="404038" y="1861239"/>
                  </a:lnTo>
                  <a:lnTo>
                    <a:pt x="369530" y="1833372"/>
                  </a:lnTo>
                  <a:lnTo>
                    <a:pt x="336259" y="1804085"/>
                  </a:lnTo>
                  <a:lnTo>
                    <a:pt x="304270" y="1773425"/>
                  </a:lnTo>
                  <a:lnTo>
                    <a:pt x="273610" y="1741436"/>
                  </a:lnTo>
                  <a:lnTo>
                    <a:pt x="244323" y="1708165"/>
                  </a:lnTo>
                  <a:lnTo>
                    <a:pt x="216456" y="1673657"/>
                  </a:lnTo>
                  <a:lnTo>
                    <a:pt x="190055" y="1637959"/>
                  </a:lnTo>
                  <a:lnTo>
                    <a:pt x="165165" y="1601116"/>
                  </a:lnTo>
                  <a:lnTo>
                    <a:pt x="141832" y="1563175"/>
                  </a:lnTo>
                  <a:lnTo>
                    <a:pt x="120103" y="1524180"/>
                  </a:lnTo>
                  <a:lnTo>
                    <a:pt x="100023" y="1484178"/>
                  </a:lnTo>
                  <a:lnTo>
                    <a:pt x="81637" y="1443215"/>
                  </a:lnTo>
                  <a:lnTo>
                    <a:pt x="64992" y="1401336"/>
                  </a:lnTo>
                  <a:lnTo>
                    <a:pt x="50134" y="1358587"/>
                  </a:lnTo>
                  <a:lnTo>
                    <a:pt x="37108" y="1315015"/>
                  </a:lnTo>
                  <a:lnTo>
                    <a:pt x="25960" y="1270665"/>
                  </a:lnTo>
                  <a:lnTo>
                    <a:pt x="16737" y="1225582"/>
                  </a:lnTo>
                  <a:lnTo>
                    <a:pt x="9483" y="1179813"/>
                  </a:lnTo>
                  <a:lnTo>
                    <a:pt x="4245" y="1133404"/>
                  </a:lnTo>
                  <a:lnTo>
                    <a:pt x="1068" y="1086400"/>
                  </a:lnTo>
                  <a:lnTo>
                    <a:pt x="0" y="1038847"/>
                  </a:lnTo>
                  <a:close/>
                </a:path>
              </a:pathLst>
            </a:custGeom>
            <a:ln w="3175">
              <a:solidFill>
                <a:srgbClr val="BF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25975" y="251437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118" y="0"/>
                  </a:moveTo>
                  <a:lnTo>
                    <a:pt x="865570" y="1267"/>
                  </a:lnTo>
                  <a:lnTo>
                    <a:pt x="817682" y="5026"/>
                  </a:lnTo>
                  <a:lnTo>
                    <a:pt x="770518" y="11214"/>
                  </a:lnTo>
                  <a:lnTo>
                    <a:pt x="724139" y="19768"/>
                  </a:lnTo>
                  <a:lnTo>
                    <a:pt x="678610" y="30624"/>
                  </a:lnTo>
                  <a:lnTo>
                    <a:pt x="633994" y="43720"/>
                  </a:lnTo>
                  <a:lnTo>
                    <a:pt x="590354" y="58991"/>
                  </a:lnTo>
                  <a:lnTo>
                    <a:pt x="547753" y="76376"/>
                  </a:lnTo>
                  <a:lnTo>
                    <a:pt x="506253" y="95811"/>
                  </a:lnTo>
                  <a:lnTo>
                    <a:pt x="465920" y="117233"/>
                  </a:lnTo>
                  <a:lnTo>
                    <a:pt x="426815" y="140577"/>
                  </a:lnTo>
                  <a:lnTo>
                    <a:pt x="389001" y="165783"/>
                  </a:lnTo>
                  <a:lnTo>
                    <a:pt x="352543" y="192785"/>
                  </a:lnTo>
                  <a:lnTo>
                    <a:pt x="317502" y="221521"/>
                  </a:lnTo>
                  <a:lnTo>
                    <a:pt x="283943" y="251928"/>
                  </a:lnTo>
                  <a:lnTo>
                    <a:pt x="251928" y="283943"/>
                  </a:lnTo>
                  <a:lnTo>
                    <a:pt x="221521" y="317502"/>
                  </a:lnTo>
                  <a:lnTo>
                    <a:pt x="192785" y="352543"/>
                  </a:lnTo>
                  <a:lnTo>
                    <a:pt x="165783" y="389001"/>
                  </a:lnTo>
                  <a:lnTo>
                    <a:pt x="140577" y="426815"/>
                  </a:lnTo>
                  <a:lnTo>
                    <a:pt x="117233" y="465920"/>
                  </a:lnTo>
                  <a:lnTo>
                    <a:pt x="95811" y="506253"/>
                  </a:lnTo>
                  <a:lnTo>
                    <a:pt x="76376" y="547753"/>
                  </a:lnTo>
                  <a:lnTo>
                    <a:pt x="58991" y="590354"/>
                  </a:lnTo>
                  <a:lnTo>
                    <a:pt x="43720" y="633994"/>
                  </a:lnTo>
                  <a:lnTo>
                    <a:pt x="30624" y="678610"/>
                  </a:lnTo>
                  <a:lnTo>
                    <a:pt x="19768" y="724139"/>
                  </a:lnTo>
                  <a:lnTo>
                    <a:pt x="11214" y="770518"/>
                  </a:lnTo>
                  <a:lnTo>
                    <a:pt x="5026" y="817682"/>
                  </a:lnTo>
                  <a:lnTo>
                    <a:pt x="1267" y="865570"/>
                  </a:lnTo>
                  <a:lnTo>
                    <a:pt x="0" y="914118"/>
                  </a:lnTo>
                  <a:lnTo>
                    <a:pt x="1267" y="962666"/>
                  </a:lnTo>
                  <a:lnTo>
                    <a:pt x="5026" y="1010554"/>
                  </a:lnTo>
                  <a:lnTo>
                    <a:pt x="11214" y="1057719"/>
                  </a:lnTo>
                  <a:lnTo>
                    <a:pt x="19768" y="1104097"/>
                  </a:lnTo>
                  <a:lnTo>
                    <a:pt x="30624" y="1149626"/>
                  </a:lnTo>
                  <a:lnTo>
                    <a:pt x="43720" y="1194242"/>
                  </a:lnTo>
                  <a:lnTo>
                    <a:pt x="58991" y="1237883"/>
                  </a:lnTo>
                  <a:lnTo>
                    <a:pt x="76376" y="1280484"/>
                  </a:lnTo>
                  <a:lnTo>
                    <a:pt x="95811" y="1321983"/>
                  </a:lnTo>
                  <a:lnTo>
                    <a:pt x="117233" y="1362317"/>
                  </a:lnTo>
                  <a:lnTo>
                    <a:pt x="140577" y="1401422"/>
                  </a:lnTo>
                  <a:lnTo>
                    <a:pt x="165783" y="1439235"/>
                  </a:lnTo>
                  <a:lnTo>
                    <a:pt x="192785" y="1475694"/>
                  </a:lnTo>
                  <a:lnTo>
                    <a:pt x="221521" y="1510734"/>
                  </a:lnTo>
                  <a:lnTo>
                    <a:pt x="251928" y="1544293"/>
                  </a:lnTo>
                  <a:lnTo>
                    <a:pt x="283943" y="1576308"/>
                  </a:lnTo>
                  <a:lnTo>
                    <a:pt x="317502" y="1606715"/>
                  </a:lnTo>
                  <a:lnTo>
                    <a:pt x="352543" y="1635452"/>
                  </a:lnTo>
                  <a:lnTo>
                    <a:pt x="389001" y="1662454"/>
                  </a:lnTo>
                  <a:lnTo>
                    <a:pt x="426815" y="1687659"/>
                  </a:lnTo>
                  <a:lnTo>
                    <a:pt x="465920" y="1711004"/>
                  </a:lnTo>
                  <a:lnTo>
                    <a:pt x="506253" y="1732425"/>
                  </a:lnTo>
                  <a:lnTo>
                    <a:pt x="547753" y="1751860"/>
                  </a:lnTo>
                  <a:lnTo>
                    <a:pt x="590354" y="1769245"/>
                  </a:lnTo>
                  <a:lnTo>
                    <a:pt x="633994" y="1784517"/>
                  </a:lnTo>
                  <a:lnTo>
                    <a:pt x="678610" y="1797613"/>
                  </a:lnTo>
                  <a:lnTo>
                    <a:pt x="724139" y="1808469"/>
                  </a:lnTo>
                  <a:lnTo>
                    <a:pt x="770518" y="1817023"/>
                  </a:lnTo>
                  <a:lnTo>
                    <a:pt x="817682" y="1823211"/>
                  </a:lnTo>
                  <a:lnTo>
                    <a:pt x="865570" y="1826970"/>
                  </a:lnTo>
                  <a:lnTo>
                    <a:pt x="914118" y="1828237"/>
                  </a:lnTo>
                  <a:lnTo>
                    <a:pt x="962666" y="1826970"/>
                  </a:lnTo>
                  <a:lnTo>
                    <a:pt x="1010554" y="1823211"/>
                  </a:lnTo>
                  <a:lnTo>
                    <a:pt x="1057719" y="1817023"/>
                  </a:lnTo>
                  <a:lnTo>
                    <a:pt x="1104097" y="1808469"/>
                  </a:lnTo>
                  <a:lnTo>
                    <a:pt x="1149626" y="1797613"/>
                  </a:lnTo>
                  <a:lnTo>
                    <a:pt x="1194242" y="1784517"/>
                  </a:lnTo>
                  <a:lnTo>
                    <a:pt x="1237883" y="1769245"/>
                  </a:lnTo>
                  <a:lnTo>
                    <a:pt x="1280484" y="1751860"/>
                  </a:lnTo>
                  <a:lnTo>
                    <a:pt x="1321983" y="1732425"/>
                  </a:lnTo>
                  <a:lnTo>
                    <a:pt x="1362317" y="1711004"/>
                  </a:lnTo>
                  <a:lnTo>
                    <a:pt x="1401422" y="1687659"/>
                  </a:lnTo>
                  <a:lnTo>
                    <a:pt x="1439235" y="1662454"/>
                  </a:lnTo>
                  <a:lnTo>
                    <a:pt x="1475694" y="1635452"/>
                  </a:lnTo>
                  <a:lnTo>
                    <a:pt x="1510734" y="1606715"/>
                  </a:lnTo>
                  <a:lnTo>
                    <a:pt x="1544293" y="1576308"/>
                  </a:lnTo>
                  <a:lnTo>
                    <a:pt x="1576308" y="1544293"/>
                  </a:lnTo>
                  <a:lnTo>
                    <a:pt x="1606715" y="1510734"/>
                  </a:lnTo>
                  <a:lnTo>
                    <a:pt x="1635452" y="1475694"/>
                  </a:lnTo>
                  <a:lnTo>
                    <a:pt x="1662454" y="1439235"/>
                  </a:lnTo>
                  <a:lnTo>
                    <a:pt x="1687659" y="1401422"/>
                  </a:lnTo>
                  <a:lnTo>
                    <a:pt x="1711004" y="1362317"/>
                  </a:lnTo>
                  <a:lnTo>
                    <a:pt x="1732425" y="1321983"/>
                  </a:lnTo>
                  <a:lnTo>
                    <a:pt x="1751860" y="1280484"/>
                  </a:lnTo>
                  <a:lnTo>
                    <a:pt x="1769245" y="1237883"/>
                  </a:lnTo>
                  <a:lnTo>
                    <a:pt x="1784517" y="1194242"/>
                  </a:lnTo>
                  <a:lnTo>
                    <a:pt x="1797613" y="1149626"/>
                  </a:lnTo>
                  <a:lnTo>
                    <a:pt x="1808469" y="1104097"/>
                  </a:lnTo>
                  <a:lnTo>
                    <a:pt x="1817023" y="1057719"/>
                  </a:lnTo>
                  <a:lnTo>
                    <a:pt x="1823211" y="1010554"/>
                  </a:lnTo>
                  <a:lnTo>
                    <a:pt x="1826970" y="962666"/>
                  </a:lnTo>
                  <a:lnTo>
                    <a:pt x="1828237" y="914118"/>
                  </a:lnTo>
                  <a:lnTo>
                    <a:pt x="1826970" y="865570"/>
                  </a:lnTo>
                  <a:lnTo>
                    <a:pt x="1823211" y="817682"/>
                  </a:lnTo>
                  <a:lnTo>
                    <a:pt x="1817023" y="770518"/>
                  </a:lnTo>
                  <a:lnTo>
                    <a:pt x="1808469" y="724139"/>
                  </a:lnTo>
                  <a:lnTo>
                    <a:pt x="1797613" y="678610"/>
                  </a:lnTo>
                  <a:lnTo>
                    <a:pt x="1784517" y="633994"/>
                  </a:lnTo>
                  <a:lnTo>
                    <a:pt x="1769245" y="590354"/>
                  </a:lnTo>
                  <a:lnTo>
                    <a:pt x="1751860" y="547753"/>
                  </a:lnTo>
                  <a:lnTo>
                    <a:pt x="1732425" y="506253"/>
                  </a:lnTo>
                  <a:lnTo>
                    <a:pt x="1711004" y="465920"/>
                  </a:lnTo>
                  <a:lnTo>
                    <a:pt x="1687659" y="426815"/>
                  </a:lnTo>
                  <a:lnTo>
                    <a:pt x="1662454" y="389001"/>
                  </a:lnTo>
                  <a:lnTo>
                    <a:pt x="1635452" y="352543"/>
                  </a:lnTo>
                  <a:lnTo>
                    <a:pt x="1606715" y="317502"/>
                  </a:lnTo>
                  <a:lnTo>
                    <a:pt x="1576308" y="283943"/>
                  </a:lnTo>
                  <a:lnTo>
                    <a:pt x="1544293" y="251928"/>
                  </a:lnTo>
                  <a:lnTo>
                    <a:pt x="1510734" y="221521"/>
                  </a:lnTo>
                  <a:lnTo>
                    <a:pt x="1475694" y="192785"/>
                  </a:lnTo>
                  <a:lnTo>
                    <a:pt x="1439235" y="165783"/>
                  </a:lnTo>
                  <a:lnTo>
                    <a:pt x="1401422" y="140577"/>
                  </a:lnTo>
                  <a:lnTo>
                    <a:pt x="1362317" y="117233"/>
                  </a:lnTo>
                  <a:lnTo>
                    <a:pt x="1321983" y="95811"/>
                  </a:lnTo>
                  <a:lnTo>
                    <a:pt x="1280484" y="76376"/>
                  </a:lnTo>
                  <a:lnTo>
                    <a:pt x="1237883" y="58991"/>
                  </a:lnTo>
                  <a:lnTo>
                    <a:pt x="1194242" y="43720"/>
                  </a:lnTo>
                  <a:lnTo>
                    <a:pt x="1149626" y="30624"/>
                  </a:lnTo>
                  <a:lnTo>
                    <a:pt x="1104097" y="19768"/>
                  </a:lnTo>
                  <a:lnTo>
                    <a:pt x="1057719" y="11214"/>
                  </a:lnTo>
                  <a:lnTo>
                    <a:pt x="1010554" y="5026"/>
                  </a:lnTo>
                  <a:lnTo>
                    <a:pt x="962666" y="1267"/>
                  </a:lnTo>
                  <a:lnTo>
                    <a:pt x="914118" y="0"/>
                  </a:lnTo>
                  <a:close/>
                </a:path>
              </a:pathLst>
            </a:custGeom>
            <a:solidFill>
              <a:srgbClr val="4572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1225" y="2939621"/>
              <a:ext cx="977735" cy="97773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389144" y="2388332"/>
            <a:ext cx="2080895" cy="2080895"/>
            <a:chOff x="2389144" y="2388332"/>
            <a:chExt cx="2080895" cy="2080895"/>
          </a:xfrm>
        </p:grpSpPr>
        <p:sp>
          <p:nvSpPr>
            <p:cNvPr id="8" name="object 8"/>
            <p:cNvSpPr/>
            <p:nvPr/>
          </p:nvSpPr>
          <p:spPr>
            <a:xfrm>
              <a:off x="2390452" y="2389641"/>
              <a:ext cx="2077720" cy="2077720"/>
            </a:xfrm>
            <a:custGeom>
              <a:avLst/>
              <a:gdLst/>
              <a:ahLst/>
              <a:cxnLst/>
              <a:rect l="l" t="t" r="r" b="b"/>
              <a:pathLst>
                <a:path w="2077720" h="2077720">
                  <a:moveTo>
                    <a:pt x="0" y="1038847"/>
                  </a:moveTo>
                  <a:lnTo>
                    <a:pt x="1068" y="991295"/>
                  </a:lnTo>
                  <a:lnTo>
                    <a:pt x="4245" y="944291"/>
                  </a:lnTo>
                  <a:lnTo>
                    <a:pt x="9483" y="897882"/>
                  </a:lnTo>
                  <a:lnTo>
                    <a:pt x="16737" y="852113"/>
                  </a:lnTo>
                  <a:lnTo>
                    <a:pt x="25960" y="807030"/>
                  </a:lnTo>
                  <a:lnTo>
                    <a:pt x="37108" y="762680"/>
                  </a:lnTo>
                  <a:lnTo>
                    <a:pt x="50134" y="719108"/>
                  </a:lnTo>
                  <a:lnTo>
                    <a:pt x="64992" y="676359"/>
                  </a:lnTo>
                  <a:lnTo>
                    <a:pt x="81637" y="634480"/>
                  </a:lnTo>
                  <a:lnTo>
                    <a:pt x="100023" y="593517"/>
                  </a:lnTo>
                  <a:lnTo>
                    <a:pt x="120103" y="553515"/>
                  </a:lnTo>
                  <a:lnTo>
                    <a:pt x="141832" y="514520"/>
                  </a:lnTo>
                  <a:lnTo>
                    <a:pt x="165165" y="476579"/>
                  </a:lnTo>
                  <a:lnTo>
                    <a:pt x="190055" y="439736"/>
                  </a:lnTo>
                  <a:lnTo>
                    <a:pt x="216456" y="404038"/>
                  </a:lnTo>
                  <a:lnTo>
                    <a:pt x="244323" y="369530"/>
                  </a:lnTo>
                  <a:lnTo>
                    <a:pt x="273610" y="336259"/>
                  </a:lnTo>
                  <a:lnTo>
                    <a:pt x="304270" y="304270"/>
                  </a:lnTo>
                  <a:lnTo>
                    <a:pt x="336259" y="273610"/>
                  </a:lnTo>
                  <a:lnTo>
                    <a:pt x="369530" y="244323"/>
                  </a:lnTo>
                  <a:lnTo>
                    <a:pt x="404038" y="216456"/>
                  </a:lnTo>
                  <a:lnTo>
                    <a:pt x="439736" y="190055"/>
                  </a:lnTo>
                  <a:lnTo>
                    <a:pt x="476579" y="165165"/>
                  </a:lnTo>
                  <a:lnTo>
                    <a:pt x="514520" y="141832"/>
                  </a:lnTo>
                  <a:lnTo>
                    <a:pt x="553515" y="120103"/>
                  </a:lnTo>
                  <a:lnTo>
                    <a:pt x="593517" y="100023"/>
                  </a:lnTo>
                  <a:lnTo>
                    <a:pt x="634480" y="81637"/>
                  </a:lnTo>
                  <a:lnTo>
                    <a:pt x="676359" y="64992"/>
                  </a:lnTo>
                  <a:lnTo>
                    <a:pt x="719108" y="50134"/>
                  </a:lnTo>
                  <a:lnTo>
                    <a:pt x="762680" y="37108"/>
                  </a:lnTo>
                  <a:lnTo>
                    <a:pt x="807030" y="25960"/>
                  </a:lnTo>
                  <a:lnTo>
                    <a:pt x="852113" y="16737"/>
                  </a:lnTo>
                  <a:lnTo>
                    <a:pt x="897882" y="9483"/>
                  </a:lnTo>
                  <a:lnTo>
                    <a:pt x="944291" y="4245"/>
                  </a:lnTo>
                  <a:lnTo>
                    <a:pt x="991295" y="1068"/>
                  </a:lnTo>
                  <a:lnTo>
                    <a:pt x="1038847" y="0"/>
                  </a:lnTo>
                  <a:lnTo>
                    <a:pt x="1086399" y="1068"/>
                  </a:lnTo>
                  <a:lnTo>
                    <a:pt x="1133402" y="4245"/>
                  </a:lnTo>
                  <a:lnTo>
                    <a:pt x="1179811" y="9483"/>
                  </a:lnTo>
                  <a:lnTo>
                    <a:pt x="1225579" y="16737"/>
                  </a:lnTo>
                  <a:lnTo>
                    <a:pt x="1270661" y="25960"/>
                  </a:lnTo>
                  <a:lnTo>
                    <a:pt x="1315011" y="37108"/>
                  </a:lnTo>
                  <a:lnTo>
                    <a:pt x="1358582" y="50134"/>
                  </a:lnTo>
                  <a:lnTo>
                    <a:pt x="1401330" y="64992"/>
                  </a:lnTo>
                  <a:lnTo>
                    <a:pt x="1443209" y="81637"/>
                  </a:lnTo>
                  <a:lnTo>
                    <a:pt x="1484172" y="100023"/>
                  </a:lnTo>
                  <a:lnTo>
                    <a:pt x="1524173" y="120103"/>
                  </a:lnTo>
                  <a:lnTo>
                    <a:pt x="1563167" y="141832"/>
                  </a:lnTo>
                  <a:lnTo>
                    <a:pt x="1601109" y="165165"/>
                  </a:lnTo>
                  <a:lnTo>
                    <a:pt x="1637951" y="190055"/>
                  </a:lnTo>
                  <a:lnTo>
                    <a:pt x="1673649" y="216456"/>
                  </a:lnTo>
                  <a:lnTo>
                    <a:pt x="1708156" y="244323"/>
                  </a:lnTo>
                  <a:lnTo>
                    <a:pt x="1741427" y="273610"/>
                  </a:lnTo>
                  <a:lnTo>
                    <a:pt x="1773415" y="304270"/>
                  </a:lnTo>
                  <a:lnTo>
                    <a:pt x="1804076" y="336259"/>
                  </a:lnTo>
                  <a:lnTo>
                    <a:pt x="1833362" y="369530"/>
                  </a:lnTo>
                  <a:lnTo>
                    <a:pt x="1861229" y="404038"/>
                  </a:lnTo>
                  <a:lnTo>
                    <a:pt x="1887630" y="439736"/>
                  </a:lnTo>
                  <a:lnTo>
                    <a:pt x="1912520" y="476579"/>
                  </a:lnTo>
                  <a:lnTo>
                    <a:pt x="1935853" y="514520"/>
                  </a:lnTo>
                  <a:lnTo>
                    <a:pt x="1957582" y="553515"/>
                  </a:lnTo>
                  <a:lnTo>
                    <a:pt x="1977662" y="593517"/>
                  </a:lnTo>
                  <a:lnTo>
                    <a:pt x="1996048" y="634480"/>
                  </a:lnTo>
                  <a:lnTo>
                    <a:pt x="2012692" y="676359"/>
                  </a:lnTo>
                  <a:lnTo>
                    <a:pt x="2027551" y="719108"/>
                  </a:lnTo>
                  <a:lnTo>
                    <a:pt x="2040576" y="762680"/>
                  </a:lnTo>
                  <a:lnTo>
                    <a:pt x="2051724" y="807030"/>
                  </a:lnTo>
                  <a:lnTo>
                    <a:pt x="2060948" y="852113"/>
                  </a:lnTo>
                  <a:lnTo>
                    <a:pt x="2068202" y="897882"/>
                  </a:lnTo>
                  <a:lnTo>
                    <a:pt x="2073440" y="944291"/>
                  </a:lnTo>
                  <a:lnTo>
                    <a:pt x="2076616" y="991295"/>
                  </a:lnTo>
                  <a:lnTo>
                    <a:pt x="2077685" y="1038847"/>
                  </a:lnTo>
                  <a:lnTo>
                    <a:pt x="2076616" y="1086400"/>
                  </a:lnTo>
                  <a:lnTo>
                    <a:pt x="2073440" y="1133404"/>
                  </a:lnTo>
                  <a:lnTo>
                    <a:pt x="2068202" y="1179813"/>
                  </a:lnTo>
                  <a:lnTo>
                    <a:pt x="2060948" y="1225582"/>
                  </a:lnTo>
                  <a:lnTo>
                    <a:pt x="2051724" y="1270665"/>
                  </a:lnTo>
                  <a:lnTo>
                    <a:pt x="2040576" y="1315015"/>
                  </a:lnTo>
                  <a:lnTo>
                    <a:pt x="2027551" y="1358587"/>
                  </a:lnTo>
                  <a:lnTo>
                    <a:pt x="2012692" y="1401336"/>
                  </a:lnTo>
                  <a:lnTo>
                    <a:pt x="1996048" y="1443215"/>
                  </a:lnTo>
                  <a:lnTo>
                    <a:pt x="1977662" y="1484178"/>
                  </a:lnTo>
                  <a:lnTo>
                    <a:pt x="1957582" y="1524180"/>
                  </a:lnTo>
                  <a:lnTo>
                    <a:pt x="1935853" y="1563175"/>
                  </a:lnTo>
                  <a:lnTo>
                    <a:pt x="1912520" y="1601116"/>
                  </a:lnTo>
                  <a:lnTo>
                    <a:pt x="1887630" y="1637959"/>
                  </a:lnTo>
                  <a:lnTo>
                    <a:pt x="1861229" y="1673657"/>
                  </a:lnTo>
                  <a:lnTo>
                    <a:pt x="1833362" y="1708165"/>
                  </a:lnTo>
                  <a:lnTo>
                    <a:pt x="1804076" y="1741436"/>
                  </a:lnTo>
                  <a:lnTo>
                    <a:pt x="1773415" y="1773425"/>
                  </a:lnTo>
                  <a:lnTo>
                    <a:pt x="1741427" y="1804085"/>
                  </a:lnTo>
                  <a:lnTo>
                    <a:pt x="1708156" y="1833372"/>
                  </a:lnTo>
                  <a:lnTo>
                    <a:pt x="1673649" y="1861239"/>
                  </a:lnTo>
                  <a:lnTo>
                    <a:pt x="1637951" y="1887640"/>
                  </a:lnTo>
                  <a:lnTo>
                    <a:pt x="1601109" y="1912530"/>
                  </a:lnTo>
                  <a:lnTo>
                    <a:pt x="1563167" y="1935863"/>
                  </a:lnTo>
                  <a:lnTo>
                    <a:pt x="1524173" y="1957592"/>
                  </a:lnTo>
                  <a:lnTo>
                    <a:pt x="1484172" y="1977672"/>
                  </a:lnTo>
                  <a:lnTo>
                    <a:pt x="1443209" y="1996058"/>
                  </a:lnTo>
                  <a:lnTo>
                    <a:pt x="1401330" y="2012703"/>
                  </a:lnTo>
                  <a:lnTo>
                    <a:pt x="1358582" y="2027561"/>
                  </a:lnTo>
                  <a:lnTo>
                    <a:pt x="1315011" y="2040587"/>
                  </a:lnTo>
                  <a:lnTo>
                    <a:pt x="1270661" y="2051735"/>
                  </a:lnTo>
                  <a:lnTo>
                    <a:pt x="1225579" y="2060958"/>
                  </a:lnTo>
                  <a:lnTo>
                    <a:pt x="1179811" y="2068212"/>
                  </a:lnTo>
                  <a:lnTo>
                    <a:pt x="1133402" y="2073450"/>
                  </a:lnTo>
                  <a:lnTo>
                    <a:pt x="1086399" y="2076626"/>
                  </a:lnTo>
                  <a:lnTo>
                    <a:pt x="1038847" y="2077695"/>
                  </a:lnTo>
                  <a:lnTo>
                    <a:pt x="991295" y="2076626"/>
                  </a:lnTo>
                  <a:lnTo>
                    <a:pt x="944291" y="2073450"/>
                  </a:lnTo>
                  <a:lnTo>
                    <a:pt x="897882" y="2068212"/>
                  </a:lnTo>
                  <a:lnTo>
                    <a:pt x="852113" y="2060958"/>
                  </a:lnTo>
                  <a:lnTo>
                    <a:pt x="807030" y="2051735"/>
                  </a:lnTo>
                  <a:lnTo>
                    <a:pt x="762680" y="2040587"/>
                  </a:lnTo>
                  <a:lnTo>
                    <a:pt x="719108" y="2027561"/>
                  </a:lnTo>
                  <a:lnTo>
                    <a:pt x="676359" y="2012703"/>
                  </a:lnTo>
                  <a:lnTo>
                    <a:pt x="634480" y="1996058"/>
                  </a:lnTo>
                  <a:lnTo>
                    <a:pt x="593517" y="1977672"/>
                  </a:lnTo>
                  <a:lnTo>
                    <a:pt x="553515" y="1957592"/>
                  </a:lnTo>
                  <a:lnTo>
                    <a:pt x="514520" y="1935863"/>
                  </a:lnTo>
                  <a:lnTo>
                    <a:pt x="476579" y="1912530"/>
                  </a:lnTo>
                  <a:lnTo>
                    <a:pt x="439736" y="1887640"/>
                  </a:lnTo>
                  <a:lnTo>
                    <a:pt x="404038" y="1861239"/>
                  </a:lnTo>
                  <a:lnTo>
                    <a:pt x="369530" y="1833372"/>
                  </a:lnTo>
                  <a:lnTo>
                    <a:pt x="336259" y="1804085"/>
                  </a:lnTo>
                  <a:lnTo>
                    <a:pt x="304270" y="1773425"/>
                  </a:lnTo>
                  <a:lnTo>
                    <a:pt x="273610" y="1741436"/>
                  </a:lnTo>
                  <a:lnTo>
                    <a:pt x="244323" y="1708165"/>
                  </a:lnTo>
                  <a:lnTo>
                    <a:pt x="216456" y="1673657"/>
                  </a:lnTo>
                  <a:lnTo>
                    <a:pt x="190055" y="1637959"/>
                  </a:lnTo>
                  <a:lnTo>
                    <a:pt x="165165" y="1601116"/>
                  </a:lnTo>
                  <a:lnTo>
                    <a:pt x="141832" y="1563175"/>
                  </a:lnTo>
                  <a:lnTo>
                    <a:pt x="120103" y="1524180"/>
                  </a:lnTo>
                  <a:lnTo>
                    <a:pt x="100023" y="1484178"/>
                  </a:lnTo>
                  <a:lnTo>
                    <a:pt x="81637" y="1443215"/>
                  </a:lnTo>
                  <a:lnTo>
                    <a:pt x="64992" y="1401336"/>
                  </a:lnTo>
                  <a:lnTo>
                    <a:pt x="50134" y="1358587"/>
                  </a:lnTo>
                  <a:lnTo>
                    <a:pt x="37108" y="1315015"/>
                  </a:lnTo>
                  <a:lnTo>
                    <a:pt x="25960" y="1270665"/>
                  </a:lnTo>
                  <a:lnTo>
                    <a:pt x="16737" y="1225582"/>
                  </a:lnTo>
                  <a:lnTo>
                    <a:pt x="9483" y="1179813"/>
                  </a:lnTo>
                  <a:lnTo>
                    <a:pt x="4245" y="1133404"/>
                  </a:lnTo>
                  <a:lnTo>
                    <a:pt x="1068" y="1086400"/>
                  </a:lnTo>
                  <a:lnTo>
                    <a:pt x="0" y="1038847"/>
                  </a:lnTo>
                  <a:close/>
                </a:path>
              </a:pathLst>
            </a:custGeom>
            <a:ln w="3175">
              <a:solidFill>
                <a:srgbClr val="BF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15180" y="251437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118" y="0"/>
                  </a:moveTo>
                  <a:lnTo>
                    <a:pt x="865570" y="1267"/>
                  </a:lnTo>
                  <a:lnTo>
                    <a:pt x="817682" y="5026"/>
                  </a:lnTo>
                  <a:lnTo>
                    <a:pt x="770518" y="11214"/>
                  </a:lnTo>
                  <a:lnTo>
                    <a:pt x="724139" y="19768"/>
                  </a:lnTo>
                  <a:lnTo>
                    <a:pt x="678610" y="30624"/>
                  </a:lnTo>
                  <a:lnTo>
                    <a:pt x="633994" y="43720"/>
                  </a:lnTo>
                  <a:lnTo>
                    <a:pt x="590354" y="58991"/>
                  </a:lnTo>
                  <a:lnTo>
                    <a:pt x="547753" y="76376"/>
                  </a:lnTo>
                  <a:lnTo>
                    <a:pt x="506253" y="95811"/>
                  </a:lnTo>
                  <a:lnTo>
                    <a:pt x="465920" y="117233"/>
                  </a:lnTo>
                  <a:lnTo>
                    <a:pt x="426815" y="140577"/>
                  </a:lnTo>
                  <a:lnTo>
                    <a:pt x="389001" y="165783"/>
                  </a:lnTo>
                  <a:lnTo>
                    <a:pt x="352543" y="192785"/>
                  </a:lnTo>
                  <a:lnTo>
                    <a:pt x="317502" y="221521"/>
                  </a:lnTo>
                  <a:lnTo>
                    <a:pt x="283943" y="251928"/>
                  </a:lnTo>
                  <a:lnTo>
                    <a:pt x="251928" y="283943"/>
                  </a:lnTo>
                  <a:lnTo>
                    <a:pt x="221521" y="317502"/>
                  </a:lnTo>
                  <a:lnTo>
                    <a:pt x="192785" y="352543"/>
                  </a:lnTo>
                  <a:lnTo>
                    <a:pt x="165783" y="389001"/>
                  </a:lnTo>
                  <a:lnTo>
                    <a:pt x="140577" y="426815"/>
                  </a:lnTo>
                  <a:lnTo>
                    <a:pt x="117233" y="465920"/>
                  </a:lnTo>
                  <a:lnTo>
                    <a:pt x="95811" y="506253"/>
                  </a:lnTo>
                  <a:lnTo>
                    <a:pt x="76376" y="547753"/>
                  </a:lnTo>
                  <a:lnTo>
                    <a:pt x="58991" y="590354"/>
                  </a:lnTo>
                  <a:lnTo>
                    <a:pt x="43720" y="633994"/>
                  </a:lnTo>
                  <a:lnTo>
                    <a:pt x="30624" y="678610"/>
                  </a:lnTo>
                  <a:lnTo>
                    <a:pt x="19768" y="724139"/>
                  </a:lnTo>
                  <a:lnTo>
                    <a:pt x="11214" y="770518"/>
                  </a:lnTo>
                  <a:lnTo>
                    <a:pt x="5026" y="817682"/>
                  </a:lnTo>
                  <a:lnTo>
                    <a:pt x="1267" y="865570"/>
                  </a:lnTo>
                  <a:lnTo>
                    <a:pt x="0" y="914118"/>
                  </a:lnTo>
                  <a:lnTo>
                    <a:pt x="1267" y="962666"/>
                  </a:lnTo>
                  <a:lnTo>
                    <a:pt x="5026" y="1010554"/>
                  </a:lnTo>
                  <a:lnTo>
                    <a:pt x="11214" y="1057719"/>
                  </a:lnTo>
                  <a:lnTo>
                    <a:pt x="19768" y="1104097"/>
                  </a:lnTo>
                  <a:lnTo>
                    <a:pt x="30624" y="1149626"/>
                  </a:lnTo>
                  <a:lnTo>
                    <a:pt x="43720" y="1194242"/>
                  </a:lnTo>
                  <a:lnTo>
                    <a:pt x="58991" y="1237883"/>
                  </a:lnTo>
                  <a:lnTo>
                    <a:pt x="76376" y="1280484"/>
                  </a:lnTo>
                  <a:lnTo>
                    <a:pt x="95811" y="1321983"/>
                  </a:lnTo>
                  <a:lnTo>
                    <a:pt x="117233" y="1362317"/>
                  </a:lnTo>
                  <a:lnTo>
                    <a:pt x="140577" y="1401422"/>
                  </a:lnTo>
                  <a:lnTo>
                    <a:pt x="165783" y="1439235"/>
                  </a:lnTo>
                  <a:lnTo>
                    <a:pt x="192785" y="1475694"/>
                  </a:lnTo>
                  <a:lnTo>
                    <a:pt x="221521" y="1510734"/>
                  </a:lnTo>
                  <a:lnTo>
                    <a:pt x="251928" y="1544293"/>
                  </a:lnTo>
                  <a:lnTo>
                    <a:pt x="283943" y="1576308"/>
                  </a:lnTo>
                  <a:lnTo>
                    <a:pt x="317502" y="1606715"/>
                  </a:lnTo>
                  <a:lnTo>
                    <a:pt x="352543" y="1635452"/>
                  </a:lnTo>
                  <a:lnTo>
                    <a:pt x="389001" y="1662454"/>
                  </a:lnTo>
                  <a:lnTo>
                    <a:pt x="426815" y="1687659"/>
                  </a:lnTo>
                  <a:lnTo>
                    <a:pt x="465920" y="1711004"/>
                  </a:lnTo>
                  <a:lnTo>
                    <a:pt x="506253" y="1732425"/>
                  </a:lnTo>
                  <a:lnTo>
                    <a:pt x="547753" y="1751860"/>
                  </a:lnTo>
                  <a:lnTo>
                    <a:pt x="590354" y="1769245"/>
                  </a:lnTo>
                  <a:lnTo>
                    <a:pt x="633994" y="1784517"/>
                  </a:lnTo>
                  <a:lnTo>
                    <a:pt x="678610" y="1797613"/>
                  </a:lnTo>
                  <a:lnTo>
                    <a:pt x="724139" y="1808469"/>
                  </a:lnTo>
                  <a:lnTo>
                    <a:pt x="770518" y="1817023"/>
                  </a:lnTo>
                  <a:lnTo>
                    <a:pt x="817682" y="1823211"/>
                  </a:lnTo>
                  <a:lnTo>
                    <a:pt x="865570" y="1826970"/>
                  </a:lnTo>
                  <a:lnTo>
                    <a:pt x="914118" y="1828237"/>
                  </a:lnTo>
                  <a:lnTo>
                    <a:pt x="962666" y="1826970"/>
                  </a:lnTo>
                  <a:lnTo>
                    <a:pt x="1010554" y="1823211"/>
                  </a:lnTo>
                  <a:lnTo>
                    <a:pt x="1057719" y="1817023"/>
                  </a:lnTo>
                  <a:lnTo>
                    <a:pt x="1104097" y="1808469"/>
                  </a:lnTo>
                  <a:lnTo>
                    <a:pt x="1149626" y="1797613"/>
                  </a:lnTo>
                  <a:lnTo>
                    <a:pt x="1194242" y="1784517"/>
                  </a:lnTo>
                  <a:lnTo>
                    <a:pt x="1237883" y="1769245"/>
                  </a:lnTo>
                  <a:lnTo>
                    <a:pt x="1280484" y="1751860"/>
                  </a:lnTo>
                  <a:lnTo>
                    <a:pt x="1321983" y="1732425"/>
                  </a:lnTo>
                  <a:lnTo>
                    <a:pt x="1362317" y="1711004"/>
                  </a:lnTo>
                  <a:lnTo>
                    <a:pt x="1401422" y="1687659"/>
                  </a:lnTo>
                  <a:lnTo>
                    <a:pt x="1439235" y="1662454"/>
                  </a:lnTo>
                  <a:lnTo>
                    <a:pt x="1475694" y="1635452"/>
                  </a:lnTo>
                  <a:lnTo>
                    <a:pt x="1510734" y="1606715"/>
                  </a:lnTo>
                  <a:lnTo>
                    <a:pt x="1544293" y="1576308"/>
                  </a:lnTo>
                  <a:lnTo>
                    <a:pt x="1576308" y="1544293"/>
                  </a:lnTo>
                  <a:lnTo>
                    <a:pt x="1606715" y="1510734"/>
                  </a:lnTo>
                  <a:lnTo>
                    <a:pt x="1635452" y="1475694"/>
                  </a:lnTo>
                  <a:lnTo>
                    <a:pt x="1662454" y="1439235"/>
                  </a:lnTo>
                  <a:lnTo>
                    <a:pt x="1687659" y="1401422"/>
                  </a:lnTo>
                  <a:lnTo>
                    <a:pt x="1711004" y="1362317"/>
                  </a:lnTo>
                  <a:lnTo>
                    <a:pt x="1732425" y="1321983"/>
                  </a:lnTo>
                  <a:lnTo>
                    <a:pt x="1751860" y="1280484"/>
                  </a:lnTo>
                  <a:lnTo>
                    <a:pt x="1769245" y="1237883"/>
                  </a:lnTo>
                  <a:lnTo>
                    <a:pt x="1784517" y="1194242"/>
                  </a:lnTo>
                  <a:lnTo>
                    <a:pt x="1797613" y="1149626"/>
                  </a:lnTo>
                  <a:lnTo>
                    <a:pt x="1808469" y="1104097"/>
                  </a:lnTo>
                  <a:lnTo>
                    <a:pt x="1817023" y="1057719"/>
                  </a:lnTo>
                  <a:lnTo>
                    <a:pt x="1823211" y="1010554"/>
                  </a:lnTo>
                  <a:lnTo>
                    <a:pt x="1826970" y="962666"/>
                  </a:lnTo>
                  <a:lnTo>
                    <a:pt x="1828237" y="914118"/>
                  </a:lnTo>
                  <a:lnTo>
                    <a:pt x="1826970" y="865570"/>
                  </a:lnTo>
                  <a:lnTo>
                    <a:pt x="1823211" y="817682"/>
                  </a:lnTo>
                  <a:lnTo>
                    <a:pt x="1817023" y="770518"/>
                  </a:lnTo>
                  <a:lnTo>
                    <a:pt x="1808469" y="724139"/>
                  </a:lnTo>
                  <a:lnTo>
                    <a:pt x="1797613" y="678610"/>
                  </a:lnTo>
                  <a:lnTo>
                    <a:pt x="1784517" y="633994"/>
                  </a:lnTo>
                  <a:lnTo>
                    <a:pt x="1769245" y="590354"/>
                  </a:lnTo>
                  <a:lnTo>
                    <a:pt x="1751860" y="547753"/>
                  </a:lnTo>
                  <a:lnTo>
                    <a:pt x="1732425" y="506253"/>
                  </a:lnTo>
                  <a:lnTo>
                    <a:pt x="1711004" y="465920"/>
                  </a:lnTo>
                  <a:lnTo>
                    <a:pt x="1687659" y="426815"/>
                  </a:lnTo>
                  <a:lnTo>
                    <a:pt x="1662454" y="389001"/>
                  </a:lnTo>
                  <a:lnTo>
                    <a:pt x="1635452" y="352543"/>
                  </a:lnTo>
                  <a:lnTo>
                    <a:pt x="1606715" y="317502"/>
                  </a:lnTo>
                  <a:lnTo>
                    <a:pt x="1576308" y="283943"/>
                  </a:lnTo>
                  <a:lnTo>
                    <a:pt x="1544293" y="251928"/>
                  </a:lnTo>
                  <a:lnTo>
                    <a:pt x="1510734" y="221521"/>
                  </a:lnTo>
                  <a:lnTo>
                    <a:pt x="1475694" y="192785"/>
                  </a:lnTo>
                  <a:lnTo>
                    <a:pt x="1439235" y="165783"/>
                  </a:lnTo>
                  <a:lnTo>
                    <a:pt x="1401422" y="140577"/>
                  </a:lnTo>
                  <a:lnTo>
                    <a:pt x="1362317" y="117233"/>
                  </a:lnTo>
                  <a:lnTo>
                    <a:pt x="1321983" y="95811"/>
                  </a:lnTo>
                  <a:lnTo>
                    <a:pt x="1280484" y="76376"/>
                  </a:lnTo>
                  <a:lnTo>
                    <a:pt x="1237883" y="58991"/>
                  </a:lnTo>
                  <a:lnTo>
                    <a:pt x="1194242" y="43720"/>
                  </a:lnTo>
                  <a:lnTo>
                    <a:pt x="1149626" y="30624"/>
                  </a:lnTo>
                  <a:lnTo>
                    <a:pt x="1104097" y="19768"/>
                  </a:lnTo>
                  <a:lnTo>
                    <a:pt x="1057719" y="11214"/>
                  </a:lnTo>
                  <a:lnTo>
                    <a:pt x="1010554" y="5026"/>
                  </a:lnTo>
                  <a:lnTo>
                    <a:pt x="962666" y="1267"/>
                  </a:lnTo>
                  <a:lnTo>
                    <a:pt x="914118" y="0"/>
                  </a:lnTo>
                  <a:close/>
                </a:path>
              </a:pathLst>
            </a:custGeom>
            <a:solidFill>
              <a:srgbClr val="4572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5879" y="2987103"/>
              <a:ext cx="977735" cy="97772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1010722" y="2388332"/>
            <a:ext cx="2080895" cy="2080895"/>
            <a:chOff x="11010722" y="2388332"/>
            <a:chExt cx="2080895" cy="2080895"/>
          </a:xfrm>
        </p:grpSpPr>
        <p:sp>
          <p:nvSpPr>
            <p:cNvPr id="12" name="object 12"/>
            <p:cNvSpPr/>
            <p:nvPr/>
          </p:nvSpPr>
          <p:spPr>
            <a:xfrm>
              <a:off x="11012031" y="2389641"/>
              <a:ext cx="2077720" cy="2077720"/>
            </a:xfrm>
            <a:custGeom>
              <a:avLst/>
              <a:gdLst/>
              <a:ahLst/>
              <a:cxnLst/>
              <a:rect l="l" t="t" r="r" b="b"/>
              <a:pathLst>
                <a:path w="2077719" h="2077720">
                  <a:moveTo>
                    <a:pt x="0" y="1038847"/>
                  </a:moveTo>
                  <a:lnTo>
                    <a:pt x="1068" y="991295"/>
                  </a:lnTo>
                  <a:lnTo>
                    <a:pt x="4245" y="944291"/>
                  </a:lnTo>
                  <a:lnTo>
                    <a:pt x="9483" y="897882"/>
                  </a:lnTo>
                  <a:lnTo>
                    <a:pt x="16737" y="852113"/>
                  </a:lnTo>
                  <a:lnTo>
                    <a:pt x="25960" y="807030"/>
                  </a:lnTo>
                  <a:lnTo>
                    <a:pt x="37108" y="762680"/>
                  </a:lnTo>
                  <a:lnTo>
                    <a:pt x="50134" y="719108"/>
                  </a:lnTo>
                  <a:lnTo>
                    <a:pt x="64992" y="676359"/>
                  </a:lnTo>
                  <a:lnTo>
                    <a:pt x="81637" y="634480"/>
                  </a:lnTo>
                  <a:lnTo>
                    <a:pt x="100023" y="593517"/>
                  </a:lnTo>
                  <a:lnTo>
                    <a:pt x="120103" y="553515"/>
                  </a:lnTo>
                  <a:lnTo>
                    <a:pt x="141832" y="514520"/>
                  </a:lnTo>
                  <a:lnTo>
                    <a:pt x="165165" y="476579"/>
                  </a:lnTo>
                  <a:lnTo>
                    <a:pt x="190055" y="439736"/>
                  </a:lnTo>
                  <a:lnTo>
                    <a:pt x="216456" y="404038"/>
                  </a:lnTo>
                  <a:lnTo>
                    <a:pt x="244323" y="369530"/>
                  </a:lnTo>
                  <a:lnTo>
                    <a:pt x="273610" y="336259"/>
                  </a:lnTo>
                  <a:lnTo>
                    <a:pt x="304270" y="304270"/>
                  </a:lnTo>
                  <a:lnTo>
                    <a:pt x="336259" y="273610"/>
                  </a:lnTo>
                  <a:lnTo>
                    <a:pt x="369530" y="244323"/>
                  </a:lnTo>
                  <a:lnTo>
                    <a:pt x="404038" y="216456"/>
                  </a:lnTo>
                  <a:lnTo>
                    <a:pt x="439736" y="190055"/>
                  </a:lnTo>
                  <a:lnTo>
                    <a:pt x="476579" y="165165"/>
                  </a:lnTo>
                  <a:lnTo>
                    <a:pt x="514520" y="141832"/>
                  </a:lnTo>
                  <a:lnTo>
                    <a:pt x="553515" y="120103"/>
                  </a:lnTo>
                  <a:lnTo>
                    <a:pt x="593517" y="100023"/>
                  </a:lnTo>
                  <a:lnTo>
                    <a:pt x="634480" y="81637"/>
                  </a:lnTo>
                  <a:lnTo>
                    <a:pt x="676359" y="64992"/>
                  </a:lnTo>
                  <a:lnTo>
                    <a:pt x="719108" y="50134"/>
                  </a:lnTo>
                  <a:lnTo>
                    <a:pt x="762680" y="37108"/>
                  </a:lnTo>
                  <a:lnTo>
                    <a:pt x="807030" y="25960"/>
                  </a:lnTo>
                  <a:lnTo>
                    <a:pt x="852113" y="16737"/>
                  </a:lnTo>
                  <a:lnTo>
                    <a:pt x="897882" y="9483"/>
                  </a:lnTo>
                  <a:lnTo>
                    <a:pt x="944291" y="4245"/>
                  </a:lnTo>
                  <a:lnTo>
                    <a:pt x="991295" y="1068"/>
                  </a:lnTo>
                  <a:lnTo>
                    <a:pt x="1038847" y="0"/>
                  </a:lnTo>
                  <a:lnTo>
                    <a:pt x="1086399" y="1068"/>
                  </a:lnTo>
                  <a:lnTo>
                    <a:pt x="1133402" y="4245"/>
                  </a:lnTo>
                  <a:lnTo>
                    <a:pt x="1179811" y="9483"/>
                  </a:lnTo>
                  <a:lnTo>
                    <a:pt x="1225579" y="16737"/>
                  </a:lnTo>
                  <a:lnTo>
                    <a:pt x="1270661" y="25960"/>
                  </a:lnTo>
                  <a:lnTo>
                    <a:pt x="1315011" y="37108"/>
                  </a:lnTo>
                  <a:lnTo>
                    <a:pt x="1358582" y="50134"/>
                  </a:lnTo>
                  <a:lnTo>
                    <a:pt x="1401330" y="64992"/>
                  </a:lnTo>
                  <a:lnTo>
                    <a:pt x="1443209" y="81637"/>
                  </a:lnTo>
                  <a:lnTo>
                    <a:pt x="1484172" y="100023"/>
                  </a:lnTo>
                  <a:lnTo>
                    <a:pt x="1524173" y="120103"/>
                  </a:lnTo>
                  <a:lnTo>
                    <a:pt x="1563167" y="141832"/>
                  </a:lnTo>
                  <a:lnTo>
                    <a:pt x="1601109" y="165165"/>
                  </a:lnTo>
                  <a:lnTo>
                    <a:pt x="1637951" y="190055"/>
                  </a:lnTo>
                  <a:lnTo>
                    <a:pt x="1673649" y="216456"/>
                  </a:lnTo>
                  <a:lnTo>
                    <a:pt x="1708156" y="244323"/>
                  </a:lnTo>
                  <a:lnTo>
                    <a:pt x="1741427" y="273610"/>
                  </a:lnTo>
                  <a:lnTo>
                    <a:pt x="1773415" y="304270"/>
                  </a:lnTo>
                  <a:lnTo>
                    <a:pt x="1804076" y="336259"/>
                  </a:lnTo>
                  <a:lnTo>
                    <a:pt x="1833362" y="369530"/>
                  </a:lnTo>
                  <a:lnTo>
                    <a:pt x="1861229" y="404038"/>
                  </a:lnTo>
                  <a:lnTo>
                    <a:pt x="1887630" y="439736"/>
                  </a:lnTo>
                  <a:lnTo>
                    <a:pt x="1912520" y="476579"/>
                  </a:lnTo>
                  <a:lnTo>
                    <a:pt x="1935853" y="514520"/>
                  </a:lnTo>
                  <a:lnTo>
                    <a:pt x="1957582" y="553515"/>
                  </a:lnTo>
                  <a:lnTo>
                    <a:pt x="1977662" y="593517"/>
                  </a:lnTo>
                  <a:lnTo>
                    <a:pt x="1996048" y="634480"/>
                  </a:lnTo>
                  <a:lnTo>
                    <a:pt x="2012692" y="676359"/>
                  </a:lnTo>
                  <a:lnTo>
                    <a:pt x="2027551" y="719108"/>
                  </a:lnTo>
                  <a:lnTo>
                    <a:pt x="2040576" y="762680"/>
                  </a:lnTo>
                  <a:lnTo>
                    <a:pt x="2051724" y="807030"/>
                  </a:lnTo>
                  <a:lnTo>
                    <a:pt x="2060948" y="852113"/>
                  </a:lnTo>
                  <a:lnTo>
                    <a:pt x="2068202" y="897882"/>
                  </a:lnTo>
                  <a:lnTo>
                    <a:pt x="2073440" y="944291"/>
                  </a:lnTo>
                  <a:lnTo>
                    <a:pt x="2076616" y="991295"/>
                  </a:lnTo>
                  <a:lnTo>
                    <a:pt x="2077685" y="1038847"/>
                  </a:lnTo>
                  <a:lnTo>
                    <a:pt x="2076616" y="1086400"/>
                  </a:lnTo>
                  <a:lnTo>
                    <a:pt x="2073440" y="1133404"/>
                  </a:lnTo>
                  <a:lnTo>
                    <a:pt x="2068202" y="1179813"/>
                  </a:lnTo>
                  <a:lnTo>
                    <a:pt x="2060948" y="1225582"/>
                  </a:lnTo>
                  <a:lnTo>
                    <a:pt x="2051724" y="1270665"/>
                  </a:lnTo>
                  <a:lnTo>
                    <a:pt x="2040576" y="1315015"/>
                  </a:lnTo>
                  <a:lnTo>
                    <a:pt x="2027551" y="1358587"/>
                  </a:lnTo>
                  <a:lnTo>
                    <a:pt x="2012692" y="1401336"/>
                  </a:lnTo>
                  <a:lnTo>
                    <a:pt x="1996048" y="1443215"/>
                  </a:lnTo>
                  <a:lnTo>
                    <a:pt x="1977662" y="1484178"/>
                  </a:lnTo>
                  <a:lnTo>
                    <a:pt x="1957582" y="1524180"/>
                  </a:lnTo>
                  <a:lnTo>
                    <a:pt x="1935853" y="1563175"/>
                  </a:lnTo>
                  <a:lnTo>
                    <a:pt x="1912520" y="1601116"/>
                  </a:lnTo>
                  <a:lnTo>
                    <a:pt x="1887630" y="1637959"/>
                  </a:lnTo>
                  <a:lnTo>
                    <a:pt x="1861229" y="1673657"/>
                  </a:lnTo>
                  <a:lnTo>
                    <a:pt x="1833362" y="1708165"/>
                  </a:lnTo>
                  <a:lnTo>
                    <a:pt x="1804076" y="1741436"/>
                  </a:lnTo>
                  <a:lnTo>
                    <a:pt x="1773415" y="1773425"/>
                  </a:lnTo>
                  <a:lnTo>
                    <a:pt x="1741427" y="1804085"/>
                  </a:lnTo>
                  <a:lnTo>
                    <a:pt x="1708156" y="1833372"/>
                  </a:lnTo>
                  <a:lnTo>
                    <a:pt x="1673649" y="1861239"/>
                  </a:lnTo>
                  <a:lnTo>
                    <a:pt x="1637951" y="1887640"/>
                  </a:lnTo>
                  <a:lnTo>
                    <a:pt x="1601109" y="1912530"/>
                  </a:lnTo>
                  <a:lnTo>
                    <a:pt x="1563167" y="1935863"/>
                  </a:lnTo>
                  <a:lnTo>
                    <a:pt x="1524173" y="1957592"/>
                  </a:lnTo>
                  <a:lnTo>
                    <a:pt x="1484172" y="1977672"/>
                  </a:lnTo>
                  <a:lnTo>
                    <a:pt x="1443209" y="1996058"/>
                  </a:lnTo>
                  <a:lnTo>
                    <a:pt x="1401330" y="2012703"/>
                  </a:lnTo>
                  <a:lnTo>
                    <a:pt x="1358582" y="2027561"/>
                  </a:lnTo>
                  <a:lnTo>
                    <a:pt x="1315011" y="2040587"/>
                  </a:lnTo>
                  <a:lnTo>
                    <a:pt x="1270661" y="2051735"/>
                  </a:lnTo>
                  <a:lnTo>
                    <a:pt x="1225579" y="2060958"/>
                  </a:lnTo>
                  <a:lnTo>
                    <a:pt x="1179811" y="2068212"/>
                  </a:lnTo>
                  <a:lnTo>
                    <a:pt x="1133402" y="2073450"/>
                  </a:lnTo>
                  <a:lnTo>
                    <a:pt x="1086399" y="2076626"/>
                  </a:lnTo>
                  <a:lnTo>
                    <a:pt x="1038847" y="2077695"/>
                  </a:lnTo>
                  <a:lnTo>
                    <a:pt x="991295" y="2076626"/>
                  </a:lnTo>
                  <a:lnTo>
                    <a:pt x="944291" y="2073450"/>
                  </a:lnTo>
                  <a:lnTo>
                    <a:pt x="897882" y="2068212"/>
                  </a:lnTo>
                  <a:lnTo>
                    <a:pt x="852113" y="2060958"/>
                  </a:lnTo>
                  <a:lnTo>
                    <a:pt x="807030" y="2051735"/>
                  </a:lnTo>
                  <a:lnTo>
                    <a:pt x="762680" y="2040587"/>
                  </a:lnTo>
                  <a:lnTo>
                    <a:pt x="719108" y="2027561"/>
                  </a:lnTo>
                  <a:lnTo>
                    <a:pt x="676359" y="2012703"/>
                  </a:lnTo>
                  <a:lnTo>
                    <a:pt x="634480" y="1996058"/>
                  </a:lnTo>
                  <a:lnTo>
                    <a:pt x="593517" y="1977672"/>
                  </a:lnTo>
                  <a:lnTo>
                    <a:pt x="553515" y="1957592"/>
                  </a:lnTo>
                  <a:lnTo>
                    <a:pt x="514520" y="1935863"/>
                  </a:lnTo>
                  <a:lnTo>
                    <a:pt x="476579" y="1912530"/>
                  </a:lnTo>
                  <a:lnTo>
                    <a:pt x="439736" y="1887640"/>
                  </a:lnTo>
                  <a:lnTo>
                    <a:pt x="404038" y="1861239"/>
                  </a:lnTo>
                  <a:lnTo>
                    <a:pt x="369530" y="1833372"/>
                  </a:lnTo>
                  <a:lnTo>
                    <a:pt x="336259" y="1804085"/>
                  </a:lnTo>
                  <a:lnTo>
                    <a:pt x="304270" y="1773425"/>
                  </a:lnTo>
                  <a:lnTo>
                    <a:pt x="273610" y="1741436"/>
                  </a:lnTo>
                  <a:lnTo>
                    <a:pt x="244323" y="1708165"/>
                  </a:lnTo>
                  <a:lnTo>
                    <a:pt x="216456" y="1673657"/>
                  </a:lnTo>
                  <a:lnTo>
                    <a:pt x="190055" y="1637959"/>
                  </a:lnTo>
                  <a:lnTo>
                    <a:pt x="165165" y="1601116"/>
                  </a:lnTo>
                  <a:lnTo>
                    <a:pt x="141832" y="1563175"/>
                  </a:lnTo>
                  <a:lnTo>
                    <a:pt x="120103" y="1524180"/>
                  </a:lnTo>
                  <a:lnTo>
                    <a:pt x="100023" y="1484178"/>
                  </a:lnTo>
                  <a:lnTo>
                    <a:pt x="81637" y="1443215"/>
                  </a:lnTo>
                  <a:lnTo>
                    <a:pt x="64992" y="1401336"/>
                  </a:lnTo>
                  <a:lnTo>
                    <a:pt x="50134" y="1358587"/>
                  </a:lnTo>
                  <a:lnTo>
                    <a:pt x="37108" y="1315015"/>
                  </a:lnTo>
                  <a:lnTo>
                    <a:pt x="25960" y="1270665"/>
                  </a:lnTo>
                  <a:lnTo>
                    <a:pt x="16737" y="1225582"/>
                  </a:lnTo>
                  <a:lnTo>
                    <a:pt x="9483" y="1179813"/>
                  </a:lnTo>
                  <a:lnTo>
                    <a:pt x="4245" y="1133404"/>
                  </a:lnTo>
                  <a:lnTo>
                    <a:pt x="1068" y="1086400"/>
                  </a:lnTo>
                  <a:lnTo>
                    <a:pt x="0" y="1038847"/>
                  </a:lnTo>
                  <a:close/>
                </a:path>
              </a:pathLst>
            </a:custGeom>
            <a:ln w="3175">
              <a:solidFill>
                <a:srgbClr val="BF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136760" y="251437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118" y="0"/>
                  </a:moveTo>
                  <a:lnTo>
                    <a:pt x="865570" y="1267"/>
                  </a:lnTo>
                  <a:lnTo>
                    <a:pt x="817682" y="5026"/>
                  </a:lnTo>
                  <a:lnTo>
                    <a:pt x="770518" y="11214"/>
                  </a:lnTo>
                  <a:lnTo>
                    <a:pt x="724139" y="19768"/>
                  </a:lnTo>
                  <a:lnTo>
                    <a:pt x="678610" y="30624"/>
                  </a:lnTo>
                  <a:lnTo>
                    <a:pt x="633994" y="43720"/>
                  </a:lnTo>
                  <a:lnTo>
                    <a:pt x="590354" y="58991"/>
                  </a:lnTo>
                  <a:lnTo>
                    <a:pt x="547753" y="76376"/>
                  </a:lnTo>
                  <a:lnTo>
                    <a:pt x="506253" y="95811"/>
                  </a:lnTo>
                  <a:lnTo>
                    <a:pt x="465920" y="117233"/>
                  </a:lnTo>
                  <a:lnTo>
                    <a:pt x="426815" y="140577"/>
                  </a:lnTo>
                  <a:lnTo>
                    <a:pt x="389001" y="165783"/>
                  </a:lnTo>
                  <a:lnTo>
                    <a:pt x="352543" y="192785"/>
                  </a:lnTo>
                  <a:lnTo>
                    <a:pt x="317502" y="221521"/>
                  </a:lnTo>
                  <a:lnTo>
                    <a:pt x="283943" y="251928"/>
                  </a:lnTo>
                  <a:lnTo>
                    <a:pt x="251928" y="283943"/>
                  </a:lnTo>
                  <a:lnTo>
                    <a:pt x="221521" y="317502"/>
                  </a:lnTo>
                  <a:lnTo>
                    <a:pt x="192785" y="352543"/>
                  </a:lnTo>
                  <a:lnTo>
                    <a:pt x="165783" y="389001"/>
                  </a:lnTo>
                  <a:lnTo>
                    <a:pt x="140577" y="426815"/>
                  </a:lnTo>
                  <a:lnTo>
                    <a:pt x="117233" y="465920"/>
                  </a:lnTo>
                  <a:lnTo>
                    <a:pt x="95811" y="506253"/>
                  </a:lnTo>
                  <a:lnTo>
                    <a:pt x="76376" y="547753"/>
                  </a:lnTo>
                  <a:lnTo>
                    <a:pt x="58991" y="590354"/>
                  </a:lnTo>
                  <a:lnTo>
                    <a:pt x="43720" y="633994"/>
                  </a:lnTo>
                  <a:lnTo>
                    <a:pt x="30624" y="678610"/>
                  </a:lnTo>
                  <a:lnTo>
                    <a:pt x="19768" y="724139"/>
                  </a:lnTo>
                  <a:lnTo>
                    <a:pt x="11214" y="770518"/>
                  </a:lnTo>
                  <a:lnTo>
                    <a:pt x="5026" y="817682"/>
                  </a:lnTo>
                  <a:lnTo>
                    <a:pt x="1267" y="865570"/>
                  </a:lnTo>
                  <a:lnTo>
                    <a:pt x="0" y="914118"/>
                  </a:lnTo>
                  <a:lnTo>
                    <a:pt x="1267" y="962666"/>
                  </a:lnTo>
                  <a:lnTo>
                    <a:pt x="5026" y="1010554"/>
                  </a:lnTo>
                  <a:lnTo>
                    <a:pt x="11214" y="1057719"/>
                  </a:lnTo>
                  <a:lnTo>
                    <a:pt x="19768" y="1104097"/>
                  </a:lnTo>
                  <a:lnTo>
                    <a:pt x="30624" y="1149626"/>
                  </a:lnTo>
                  <a:lnTo>
                    <a:pt x="43720" y="1194242"/>
                  </a:lnTo>
                  <a:lnTo>
                    <a:pt x="58991" y="1237883"/>
                  </a:lnTo>
                  <a:lnTo>
                    <a:pt x="76376" y="1280484"/>
                  </a:lnTo>
                  <a:lnTo>
                    <a:pt x="95811" y="1321983"/>
                  </a:lnTo>
                  <a:lnTo>
                    <a:pt x="117233" y="1362317"/>
                  </a:lnTo>
                  <a:lnTo>
                    <a:pt x="140577" y="1401422"/>
                  </a:lnTo>
                  <a:lnTo>
                    <a:pt x="165783" y="1439235"/>
                  </a:lnTo>
                  <a:lnTo>
                    <a:pt x="192785" y="1475694"/>
                  </a:lnTo>
                  <a:lnTo>
                    <a:pt x="221521" y="1510734"/>
                  </a:lnTo>
                  <a:lnTo>
                    <a:pt x="251928" y="1544293"/>
                  </a:lnTo>
                  <a:lnTo>
                    <a:pt x="283943" y="1576308"/>
                  </a:lnTo>
                  <a:lnTo>
                    <a:pt x="317502" y="1606715"/>
                  </a:lnTo>
                  <a:lnTo>
                    <a:pt x="352543" y="1635452"/>
                  </a:lnTo>
                  <a:lnTo>
                    <a:pt x="389001" y="1662454"/>
                  </a:lnTo>
                  <a:lnTo>
                    <a:pt x="426815" y="1687659"/>
                  </a:lnTo>
                  <a:lnTo>
                    <a:pt x="465920" y="1711004"/>
                  </a:lnTo>
                  <a:lnTo>
                    <a:pt x="506253" y="1732425"/>
                  </a:lnTo>
                  <a:lnTo>
                    <a:pt x="547753" y="1751860"/>
                  </a:lnTo>
                  <a:lnTo>
                    <a:pt x="590354" y="1769245"/>
                  </a:lnTo>
                  <a:lnTo>
                    <a:pt x="633994" y="1784517"/>
                  </a:lnTo>
                  <a:lnTo>
                    <a:pt x="678610" y="1797613"/>
                  </a:lnTo>
                  <a:lnTo>
                    <a:pt x="724139" y="1808469"/>
                  </a:lnTo>
                  <a:lnTo>
                    <a:pt x="770518" y="1817023"/>
                  </a:lnTo>
                  <a:lnTo>
                    <a:pt x="817682" y="1823211"/>
                  </a:lnTo>
                  <a:lnTo>
                    <a:pt x="865570" y="1826970"/>
                  </a:lnTo>
                  <a:lnTo>
                    <a:pt x="914118" y="1828237"/>
                  </a:lnTo>
                  <a:lnTo>
                    <a:pt x="962666" y="1826970"/>
                  </a:lnTo>
                  <a:lnTo>
                    <a:pt x="1010554" y="1823211"/>
                  </a:lnTo>
                  <a:lnTo>
                    <a:pt x="1057719" y="1817023"/>
                  </a:lnTo>
                  <a:lnTo>
                    <a:pt x="1104097" y="1808469"/>
                  </a:lnTo>
                  <a:lnTo>
                    <a:pt x="1149626" y="1797613"/>
                  </a:lnTo>
                  <a:lnTo>
                    <a:pt x="1194242" y="1784517"/>
                  </a:lnTo>
                  <a:lnTo>
                    <a:pt x="1237883" y="1769245"/>
                  </a:lnTo>
                  <a:lnTo>
                    <a:pt x="1280484" y="1751860"/>
                  </a:lnTo>
                  <a:lnTo>
                    <a:pt x="1321983" y="1732425"/>
                  </a:lnTo>
                  <a:lnTo>
                    <a:pt x="1362317" y="1711004"/>
                  </a:lnTo>
                  <a:lnTo>
                    <a:pt x="1401422" y="1687659"/>
                  </a:lnTo>
                  <a:lnTo>
                    <a:pt x="1439235" y="1662454"/>
                  </a:lnTo>
                  <a:lnTo>
                    <a:pt x="1475694" y="1635452"/>
                  </a:lnTo>
                  <a:lnTo>
                    <a:pt x="1510734" y="1606715"/>
                  </a:lnTo>
                  <a:lnTo>
                    <a:pt x="1544293" y="1576308"/>
                  </a:lnTo>
                  <a:lnTo>
                    <a:pt x="1576308" y="1544293"/>
                  </a:lnTo>
                  <a:lnTo>
                    <a:pt x="1606715" y="1510734"/>
                  </a:lnTo>
                  <a:lnTo>
                    <a:pt x="1635452" y="1475694"/>
                  </a:lnTo>
                  <a:lnTo>
                    <a:pt x="1662454" y="1439235"/>
                  </a:lnTo>
                  <a:lnTo>
                    <a:pt x="1687659" y="1401422"/>
                  </a:lnTo>
                  <a:lnTo>
                    <a:pt x="1711004" y="1362317"/>
                  </a:lnTo>
                  <a:lnTo>
                    <a:pt x="1732425" y="1321983"/>
                  </a:lnTo>
                  <a:lnTo>
                    <a:pt x="1751860" y="1280484"/>
                  </a:lnTo>
                  <a:lnTo>
                    <a:pt x="1769245" y="1237883"/>
                  </a:lnTo>
                  <a:lnTo>
                    <a:pt x="1784517" y="1194242"/>
                  </a:lnTo>
                  <a:lnTo>
                    <a:pt x="1797613" y="1149626"/>
                  </a:lnTo>
                  <a:lnTo>
                    <a:pt x="1808469" y="1104097"/>
                  </a:lnTo>
                  <a:lnTo>
                    <a:pt x="1817023" y="1057719"/>
                  </a:lnTo>
                  <a:lnTo>
                    <a:pt x="1823211" y="1010554"/>
                  </a:lnTo>
                  <a:lnTo>
                    <a:pt x="1826970" y="962666"/>
                  </a:lnTo>
                  <a:lnTo>
                    <a:pt x="1828237" y="914118"/>
                  </a:lnTo>
                  <a:lnTo>
                    <a:pt x="1826970" y="865570"/>
                  </a:lnTo>
                  <a:lnTo>
                    <a:pt x="1823211" y="817682"/>
                  </a:lnTo>
                  <a:lnTo>
                    <a:pt x="1817023" y="770518"/>
                  </a:lnTo>
                  <a:lnTo>
                    <a:pt x="1808469" y="724139"/>
                  </a:lnTo>
                  <a:lnTo>
                    <a:pt x="1797613" y="678610"/>
                  </a:lnTo>
                  <a:lnTo>
                    <a:pt x="1784517" y="633994"/>
                  </a:lnTo>
                  <a:lnTo>
                    <a:pt x="1769245" y="590354"/>
                  </a:lnTo>
                  <a:lnTo>
                    <a:pt x="1751860" y="547753"/>
                  </a:lnTo>
                  <a:lnTo>
                    <a:pt x="1732425" y="506253"/>
                  </a:lnTo>
                  <a:lnTo>
                    <a:pt x="1711004" y="465920"/>
                  </a:lnTo>
                  <a:lnTo>
                    <a:pt x="1687659" y="426815"/>
                  </a:lnTo>
                  <a:lnTo>
                    <a:pt x="1662454" y="389001"/>
                  </a:lnTo>
                  <a:lnTo>
                    <a:pt x="1635452" y="352543"/>
                  </a:lnTo>
                  <a:lnTo>
                    <a:pt x="1606715" y="317502"/>
                  </a:lnTo>
                  <a:lnTo>
                    <a:pt x="1576308" y="283943"/>
                  </a:lnTo>
                  <a:lnTo>
                    <a:pt x="1544293" y="251928"/>
                  </a:lnTo>
                  <a:lnTo>
                    <a:pt x="1510734" y="221521"/>
                  </a:lnTo>
                  <a:lnTo>
                    <a:pt x="1475694" y="192785"/>
                  </a:lnTo>
                  <a:lnTo>
                    <a:pt x="1439235" y="165783"/>
                  </a:lnTo>
                  <a:lnTo>
                    <a:pt x="1401422" y="140577"/>
                  </a:lnTo>
                  <a:lnTo>
                    <a:pt x="1362317" y="117233"/>
                  </a:lnTo>
                  <a:lnTo>
                    <a:pt x="1321983" y="95811"/>
                  </a:lnTo>
                  <a:lnTo>
                    <a:pt x="1280484" y="76376"/>
                  </a:lnTo>
                  <a:lnTo>
                    <a:pt x="1237883" y="58991"/>
                  </a:lnTo>
                  <a:lnTo>
                    <a:pt x="1194242" y="43720"/>
                  </a:lnTo>
                  <a:lnTo>
                    <a:pt x="1149626" y="30624"/>
                  </a:lnTo>
                  <a:lnTo>
                    <a:pt x="1104097" y="19768"/>
                  </a:lnTo>
                  <a:lnTo>
                    <a:pt x="1057719" y="11214"/>
                  </a:lnTo>
                  <a:lnTo>
                    <a:pt x="1010554" y="5026"/>
                  </a:lnTo>
                  <a:lnTo>
                    <a:pt x="962666" y="1267"/>
                  </a:lnTo>
                  <a:lnTo>
                    <a:pt x="914118" y="0"/>
                  </a:lnTo>
                  <a:close/>
                </a:path>
              </a:pathLst>
            </a:custGeom>
            <a:solidFill>
              <a:srgbClr val="4572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6043" y="2982716"/>
              <a:ext cx="977735" cy="97773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72804" y="2939619"/>
            <a:ext cx="977728" cy="97773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840007" y="4739406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345" b="1">
                <a:solidFill>
                  <a:srgbClr val="040000"/>
                </a:solidFill>
                <a:latin typeface="Arial"/>
                <a:cs typeface="Arial"/>
              </a:rPr>
              <a:t>g"#$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37115" y="5586653"/>
            <a:ext cx="3784600" cy="0"/>
          </a:xfrm>
          <a:custGeom>
            <a:avLst/>
            <a:gdLst/>
            <a:ahLst/>
            <a:cxnLst/>
            <a:rect l="l" t="t" r="r" b="b"/>
            <a:pathLst>
              <a:path w="3784600" h="0">
                <a:moveTo>
                  <a:pt x="0" y="0"/>
                </a:moveTo>
                <a:lnTo>
                  <a:pt x="3784355" y="0"/>
                </a:lnTo>
              </a:path>
            </a:pathLst>
          </a:custGeom>
          <a:ln w="5235">
            <a:solidFill>
              <a:srgbClr val="BF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442505" y="4774588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355" b="1">
                <a:solidFill>
                  <a:srgbClr val="040000"/>
                </a:solidFill>
                <a:latin typeface="Arial"/>
                <a:cs typeface="Arial"/>
              </a:rPr>
              <a:t>%&amp;'(</a:t>
            </a:r>
            <a:endParaRPr sz="2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71852" y="5586653"/>
            <a:ext cx="3784600" cy="0"/>
          </a:xfrm>
          <a:custGeom>
            <a:avLst/>
            <a:gdLst/>
            <a:ahLst/>
            <a:cxnLst/>
            <a:rect l="l" t="t" r="r" b="b"/>
            <a:pathLst>
              <a:path w="3784600" h="0">
                <a:moveTo>
                  <a:pt x="0" y="0"/>
                </a:moveTo>
                <a:lnTo>
                  <a:pt x="3784355" y="0"/>
                </a:lnTo>
              </a:path>
            </a:pathLst>
          </a:custGeom>
          <a:ln w="5235">
            <a:solidFill>
              <a:srgbClr val="BF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151558" y="4736893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795" b="1">
                <a:solidFill>
                  <a:srgbClr val="040000"/>
                </a:solidFill>
                <a:latin typeface="Arial"/>
                <a:cs typeface="Arial"/>
              </a:rPr>
              <a:t>)*+,</a:t>
            </a:r>
            <a:endParaRPr sz="2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06590" y="5586653"/>
            <a:ext cx="3784600" cy="0"/>
          </a:xfrm>
          <a:custGeom>
            <a:avLst/>
            <a:gdLst/>
            <a:ahLst/>
            <a:cxnLst/>
            <a:rect l="l" t="t" r="r" b="b"/>
            <a:pathLst>
              <a:path w="3784600" h="0">
                <a:moveTo>
                  <a:pt x="0" y="0"/>
                </a:moveTo>
                <a:lnTo>
                  <a:pt x="3784355" y="0"/>
                </a:lnTo>
              </a:path>
            </a:pathLst>
          </a:custGeom>
          <a:ln w="5235">
            <a:solidFill>
              <a:srgbClr val="BF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373105" y="5755501"/>
            <a:ext cx="354393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1195">
                <a:solidFill>
                  <a:srgbClr val="4572B8"/>
                </a:solidFill>
                <a:latin typeface="Lucida Sans Unicode"/>
                <a:cs typeface="Lucida Sans Unicode"/>
              </a:rPr>
              <a:t>!"#$%&amp;'()*+,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02844" y="5785699"/>
            <a:ext cx="325056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969">
                <a:solidFill>
                  <a:srgbClr val="4572B8"/>
                </a:solidFill>
                <a:latin typeface="Lucida Sans Unicode"/>
                <a:cs typeface="Lucida Sans Unicode"/>
              </a:rPr>
              <a:t>-g/01'23456</a:t>
            </a:r>
            <a:endParaRPr sz="2300">
              <a:latin typeface="Lucida Sans Unicode"/>
              <a:cs typeface="Lucida Sans Unicode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37330" y="5878765"/>
            <a:ext cx="269874" cy="26987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96887" y="5798306"/>
            <a:ext cx="413004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23970" algn="l"/>
              </a:tabLst>
            </a:pPr>
            <a:r>
              <a:rPr dirty="0" sz="2300" spc="905">
                <a:solidFill>
                  <a:srgbClr val="4572B8"/>
                </a:solidFill>
                <a:latin typeface="Lucida Sans Unicode"/>
                <a:cs typeface="Lucida Sans Unicode"/>
              </a:rPr>
              <a:t>789$*:;&lt;=&gt;?@</a:t>
            </a:r>
            <a:r>
              <a:rPr dirty="0" sz="2300" spc="905">
                <a:solidFill>
                  <a:srgbClr val="4572B8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985">
                <a:solidFill>
                  <a:srgbClr val="4572B8"/>
                </a:solidFill>
                <a:latin typeface="Lucida Sans Unicode"/>
                <a:cs typeface="Lucida Sans Unicode"/>
              </a:rPr>
              <a:t>B</a:t>
            </a:r>
            <a:endParaRPr sz="23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067789" y="6653383"/>
            <a:ext cx="2080895" cy="2080895"/>
            <a:chOff x="9067789" y="6653383"/>
            <a:chExt cx="2080895" cy="2080895"/>
          </a:xfrm>
        </p:grpSpPr>
        <p:sp>
          <p:nvSpPr>
            <p:cNvPr id="27" name="object 27"/>
            <p:cNvSpPr/>
            <p:nvPr/>
          </p:nvSpPr>
          <p:spPr>
            <a:xfrm>
              <a:off x="9069098" y="6654692"/>
              <a:ext cx="2077720" cy="2077720"/>
            </a:xfrm>
            <a:custGeom>
              <a:avLst/>
              <a:gdLst/>
              <a:ahLst/>
              <a:cxnLst/>
              <a:rect l="l" t="t" r="r" b="b"/>
              <a:pathLst>
                <a:path w="2077720" h="2077720">
                  <a:moveTo>
                    <a:pt x="0" y="1038847"/>
                  </a:moveTo>
                  <a:lnTo>
                    <a:pt x="1068" y="991295"/>
                  </a:lnTo>
                  <a:lnTo>
                    <a:pt x="4245" y="944291"/>
                  </a:lnTo>
                  <a:lnTo>
                    <a:pt x="9483" y="897882"/>
                  </a:lnTo>
                  <a:lnTo>
                    <a:pt x="16737" y="852113"/>
                  </a:lnTo>
                  <a:lnTo>
                    <a:pt x="25960" y="807030"/>
                  </a:lnTo>
                  <a:lnTo>
                    <a:pt x="37108" y="762680"/>
                  </a:lnTo>
                  <a:lnTo>
                    <a:pt x="50134" y="719108"/>
                  </a:lnTo>
                  <a:lnTo>
                    <a:pt x="64992" y="676359"/>
                  </a:lnTo>
                  <a:lnTo>
                    <a:pt x="81637" y="634480"/>
                  </a:lnTo>
                  <a:lnTo>
                    <a:pt x="100023" y="593517"/>
                  </a:lnTo>
                  <a:lnTo>
                    <a:pt x="120103" y="553515"/>
                  </a:lnTo>
                  <a:lnTo>
                    <a:pt x="141832" y="514520"/>
                  </a:lnTo>
                  <a:lnTo>
                    <a:pt x="165165" y="476579"/>
                  </a:lnTo>
                  <a:lnTo>
                    <a:pt x="190055" y="439736"/>
                  </a:lnTo>
                  <a:lnTo>
                    <a:pt x="216456" y="404038"/>
                  </a:lnTo>
                  <a:lnTo>
                    <a:pt x="244323" y="369530"/>
                  </a:lnTo>
                  <a:lnTo>
                    <a:pt x="273610" y="336259"/>
                  </a:lnTo>
                  <a:lnTo>
                    <a:pt x="304270" y="304270"/>
                  </a:lnTo>
                  <a:lnTo>
                    <a:pt x="336259" y="273610"/>
                  </a:lnTo>
                  <a:lnTo>
                    <a:pt x="369530" y="244323"/>
                  </a:lnTo>
                  <a:lnTo>
                    <a:pt x="404038" y="216456"/>
                  </a:lnTo>
                  <a:lnTo>
                    <a:pt x="439736" y="190055"/>
                  </a:lnTo>
                  <a:lnTo>
                    <a:pt x="476579" y="165165"/>
                  </a:lnTo>
                  <a:lnTo>
                    <a:pt x="514520" y="141832"/>
                  </a:lnTo>
                  <a:lnTo>
                    <a:pt x="553515" y="120103"/>
                  </a:lnTo>
                  <a:lnTo>
                    <a:pt x="593517" y="100023"/>
                  </a:lnTo>
                  <a:lnTo>
                    <a:pt x="634480" y="81637"/>
                  </a:lnTo>
                  <a:lnTo>
                    <a:pt x="676359" y="64992"/>
                  </a:lnTo>
                  <a:lnTo>
                    <a:pt x="719108" y="50134"/>
                  </a:lnTo>
                  <a:lnTo>
                    <a:pt x="762680" y="37108"/>
                  </a:lnTo>
                  <a:lnTo>
                    <a:pt x="807030" y="25960"/>
                  </a:lnTo>
                  <a:lnTo>
                    <a:pt x="852113" y="16737"/>
                  </a:lnTo>
                  <a:lnTo>
                    <a:pt x="897882" y="9483"/>
                  </a:lnTo>
                  <a:lnTo>
                    <a:pt x="944291" y="4245"/>
                  </a:lnTo>
                  <a:lnTo>
                    <a:pt x="991295" y="1068"/>
                  </a:lnTo>
                  <a:lnTo>
                    <a:pt x="1038847" y="0"/>
                  </a:lnTo>
                  <a:lnTo>
                    <a:pt x="1086399" y="1068"/>
                  </a:lnTo>
                  <a:lnTo>
                    <a:pt x="1133402" y="4245"/>
                  </a:lnTo>
                  <a:lnTo>
                    <a:pt x="1179811" y="9483"/>
                  </a:lnTo>
                  <a:lnTo>
                    <a:pt x="1225579" y="16737"/>
                  </a:lnTo>
                  <a:lnTo>
                    <a:pt x="1270661" y="25960"/>
                  </a:lnTo>
                  <a:lnTo>
                    <a:pt x="1315011" y="37108"/>
                  </a:lnTo>
                  <a:lnTo>
                    <a:pt x="1358582" y="50134"/>
                  </a:lnTo>
                  <a:lnTo>
                    <a:pt x="1401330" y="64992"/>
                  </a:lnTo>
                  <a:lnTo>
                    <a:pt x="1443209" y="81637"/>
                  </a:lnTo>
                  <a:lnTo>
                    <a:pt x="1484172" y="100023"/>
                  </a:lnTo>
                  <a:lnTo>
                    <a:pt x="1524173" y="120103"/>
                  </a:lnTo>
                  <a:lnTo>
                    <a:pt x="1563167" y="141832"/>
                  </a:lnTo>
                  <a:lnTo>
                    <a:pt x="1601109" y="165165"/>
                  </a:lnTo>
                  <a:lnTo>
                    <a:pt x="1637951" y="190055"/>
                  </a:lnTo>
                  <a:lnTo>
                    <a:pt x="1673649" y="216456"/>
                  </a:lnTo>
                  <a:lnTo>
                    <a:pt x="1708156" y="244323"/>
                  </a:lnTo>
                  <a:lnTo>
                    <a:pt x="1741427" y="273610"/>
                  </a:lnTo>
                  <a:lnTo>
                    <a:pt x="1773415" y="304270"/>
                  </a:lnTo>
                  <a:lnTo>
                    <a:pt x="1804076" y="336259"/>
                  </a:lnTo>
                  <a:lnTo>
                    <a:pt x="1833362" y="369530"/>
                  </a:lnTo>
                  <a:lnTo>
                    <a:pt x="1861229" y="404038"/>
                  </a:lnTo>
                  <a:lnTo>
                    <a:pt x="1887630" y="439736"/>
                  </a:lnTo>
                  <a:lnTo>
                    <a:pt x="1912520" y="476579"/>
                  </a:lnTo>
                  <a:lnTo>
                    <a:pt x="1935853" y="514520"/>
                  </a:lnTo>
                  <a:lnTo>
                    <a:pt x="1957582" y="553515"/>
                  </a:lnTo>
                  <a:lnTo>
                    <a:pt x="1977662" y="593517"/>
                  </a:lnTo>
                  <a:lnTo>
                    <a:pt x="1996048" y="634480"/>
                  </a:lnTo>
                  <a:lnTo>
                    <a:pt x="2012692" y="676359"/>
                  </a:lnTo>
                  <a:lnTo>
                    <a:pt x="2027551" y="719108"/>
                  </a:lnTo>
                  <a:lnTo>
                    <a:pt x="2040576" y="762680"/>
                  </a:lnTo>
                  <a:lnTo>
                    <a:pt x="2051724" y="807030"/>
                  </a:lnTo>
                  <a:lnTo>
                    <a:pt x="2060948" y="852113"/>
                  </a:lnTo>
                  <a:lnTo>
                    <a:pt x="2068202" y="897882"/>
                  </a:lnTo>
                  <a:lnTo>
                    <a:pt x="2073440" y="944291"/>
                  </a:lnTo>
                  <a:lnTo>
                    <a:pt x="2076616" y="991295"/>
                  </a:lnTo>
                  <a:lnTo>
                    <a:pt x="2077685" y="1038847"/>
                  </a:lnTo>
                  <a:lnTo>
                    <a:pt x="2076616" y="1086400"/>
                  </a:lnTo>
                  <a:lnTo>
                    <a:pt x="2073440" y="1133404"/>
                  </a:lnTo>
                  <a:lnTo>
                    <a:pt x="2068202" y="1179813"/>
                  </a:lnTo>
                  <a:lnTo>
                    <a:pt x="2060948" y="1225582"/>
                  </a:lnTo>
                  <a:lnTo>
                    <a:pt x="2051724" y="1270665"/>
                  </a:lnTo>
                  <a:lnTo>
                    <a:pt x="2040576" y="1315015"/>
                  </a:lnTo>
                  <a:lnTo>
                    <a:pt x="2027551" y="1358587"/>
                  </a:lnTo>
                  <a:lnTo>
                    <a:pt x="2012692" y="1401336"/>
                  </a:lnTo>
                  <a:lnTo>
                    <a:pt x="1996048" y="1443215"/>
                  </a:lnTo>
                  <a:lnTo>
                    <a:pt x="1977662" y="1484178"/>
                  </a:lnTo>
                  <a:lnTo>
                    <a:pt x="1957582" y="1524180"/>
                  </a:lnTo>
                  <a:lnTo>
                    <a:pt x="1935853" y="1563175"/>
                  </a:lnTo>
                  <a:lnTo>
                    <a:pt x="1912520" y="1601116"/>
                  </a:lnTo>
                  <a:lnTo>
                    <a:pt x="1887630" y="1637959"/>
                  </a:lnTo>
                  <a:lnTo>
                    <a:pt x="1861229" y="1673657"/>
                  </a:lnTo>
                  <a:lnTo>
                    <a:pt x="1833362" y="1708165"/>
                  </a:lnTo>
                  <a:lnTo>
                    <a:pt x="1804076" y="1741436"/>
                  </a:lnTo>
                  <a:lnTo>
                    <a:pt x="1773415" y="1773425"/>
                  </a:lnTo>
                  <a:lnTo>
                    <a:pt x="1741427" y="1804085"/>
                  </a:lnTo>
                  <a:lnTo>
                    <a:pt x="1708156" y="1833372"/>
                  </a:lnTo>
                  <a:lnTo>
                    <a:pt x="1673649" y="1861239"/>
                  </a:lnTo>
                  <a:lnTo>
                    <a:pt x="1637951" y="1887640"/>
                  </a:lnTo>
                  <a:lnTo>
                    <a:pt x="1601109" y="1912530"/>
                  </a:lnTo>
                  <a:lnTo>
                    <a:pt x="1563167" y="1935863"/>
                  </a:lnTo>
                  <a:lnTo>
                    <a:pt x="1524173" y="1957592"/>
                  </a:lnTo>
                  <a:lnTo>
                    <a:pt x="1484172" y="1977672"/>
                  </a:lnTo>
                  <a:lnTo>
                    <a:pt x="1443209" y="1996058"/>
                  </a:lnTo>
                  <a:lnTo>
                    <a:pt x="1401330" y="2012703"/>
                  </a:lnTo>
                  <a:lnTo>
                    <a:pt x="1358582" y="2027561"/>
                  </a:lnTo>
                  <a:lnTo>
                    <a:pt x="1315011" y="2040587"/>
                  </a:lnTo>
                  <a:lnTo>
                    <a:pt x="1270661" y="2051735"/>
                  </a:lnTo>
                  <a:lnTo>
                    <a:pt x="1225579" y="2060958"/>
                  </a:lnTo>
                  <a:lnTo>
                    <a:pt x="1179811" y="2068212"/>
                  </a:lnTo>
                  <a:lnTo>
                    <a:pt x="1133402" y="2073450"/>
                  </a:lnTo>
                  <a:lnTo>
                    <a:pt x="1086399" y="2076626"/>
                  </a:lnTo>
                  <a:lnTo>
                    <a:pt x="1038847" y="2077695"/>
                  </a:lnTo>
                  <a:lnTo>
                    <a:pt x="991295" y="2076626"/>
                  </a:lnTo>
                  <a:lnTo>
                    <a:pt x="944291" y="2073450"/>
                  </a:lnTo>
                  <a:lnTo>
                    <a:pt x="897882" y="2068212"/>
                  </a:lnTo>
                  <a:lnTo>
                    <a:pt x="852113" y="2060958"/>
                  </a:lnTo>
                  <a:lnTo>
                    <a:pt x="807030" y="2051735"/>
                  </a:lnTo>
                  <a:lnTo>
                    <a:pt x="762680" y="2040587"/>
                  </a:lnTo>
                  <a:lnTo>
                    <a:pt x="719108" y="2027561"/>
                  </a:lnTo>
                  <a:lnTo>
                    <a:pt x="676359" y="2012703"/>
                  </a:lnTo>
                  <a:lnTo>
                    <a:pt x="634480" y="1996058"/>
                  </a:lnTo>
                  <a:lnTo>
                    <a:pt x="593517" y="1977672"/>
                  </a:lnTo>
                  <a:lnTo>
                    <a:pt x="553515" y="1957592"/>
                  </a:lnTo>
                  <a:lnTo>
                    <a:pt x="514520" y="1935863"/>
                  </a:lnTo>
                  <a:lnTo>
                    <a:pt x="476579" y="1912530"/>
                  </a:lnTo>
                  <a:lnTo>
                    <a:pt x="439736" y="1887640"/>
                  </a:lnTo>
                  <a:lnTo>
                    <a:pt x="404038" y="1861239"/>
                  </a:lnTo>
                  <a:lnTo>
                    <a:pt x="369530" y="1833372"/>
                  </a:lnTo>
                  <a:lnTo>
                    <a:pt x="336259" y="1804085"/>
                  </a:lnTo>
                  <a:lnTo>
                    <a:pt x="304270" y="1773425"/>
                  </a:lnTo>
                  <a:lnTo>
                    <a:pt x="273610" y="1741436"/>
                  </a:lnTo>
                  <a:lnTo>
                    <a:pt x="244323" y="1708165"/>
                  </a:lnTo>
                  <a:lnTo>
                    <a:pt x="216456" y="1673657"/>
                  </a:lnTo>
                  <a:lnTo>
                    <a:pt x="190055" y="1637959"/>
                  </a:lnTo>
                  <a:lnTo>
                    <a:pt x="165165" y="1601116"/>
                  </a:lnTo>
                  <a:lnTo>
                    <a:pt x="141832" y="1563175"/>
                  </a:lnTo>
                  <a:lnTo>
                    <a:pt x="120103" y="1524180"/>
                  </a:lnTo>
                  <a:lnTo>
                    <a:pt x="100023" y="1484178"/>
                  </a:lnTo>
                  <a:lnTo>
                    <a:pt x="81637" y="1443215"/>
                  </a:lnTo>
                  <a:lnTo>
                    <a:pt x="64992" y="1401336"/>
                  </a:lnTo>
                  <a:lnTo>
                    <a:pt x="50134" y="1358587"/>
                  </a:lnTo>
                  <a:lnTo>
                    <a:pt x="37108" y="1315015"/>
                  </a:lnTo>
                  <a:lnTo>
                    <a:pt x="25960" y="1270665"/>
                  </a:lnTo>
                  <a:lnTo>
                    <a:pt x="16737" y="1225582"/>
                  </a:lnTo>
                  <a:lnTo>
                    <a:pt x="9483" y="1179813"/>
                  </a:lnTo>
                  <a:lnTo>
                    <a:pt x="4245" y="1133404"/>
                  </a:lnTo>
                  <a:lnTo>
                    <a:pt x="1068" y="1086400"/>
                  </a:lnTo>
                  <a:lnTo>
                    <a:pt x="0" y="1038847"/>
                  </a:lnTo>
                  <a:close/>
                </a:path>
              </a:pathLst>
            </a:custGeom>
            <a:ln w="3175">
              <a:solidFill>
                <a:srgbClr val="BF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193826" y="6779422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118" y="0"/>
                  </a:moveTo>
                  <a:lnTo>
                    <a:pt x="865570" y="1267"/>
                  </a:lnTo>
                  <a:lnTo>
                    <a:pt x="817682" y="5026"/>
                  </a:lnTo>
                  <a:lnTo>
                    <a:pt x="770518" y="11214"/>
                  </a:lnTo>
                  <a:lnTo>
                    <a:pt x="724139" y="19768"/>
                  </a:lnTo>
                  <a:lnTo>
                    <a:pt x="678610" y="30624"/>
                  </a:lnTo>
                  <a:lnTo>
                    <a:pt x="633994" y="43720"/>
                  </a:lnTo>
                  <a:lnTo>
                    <a:pt x="590354" y="58991"/>
                  </a:lnTo>
                  <a:lnTo>
                    <a:pt x="547753" y="76376"/>
                  </a:lnTo>
                  <a:lnTo>
                    <a:pt x="506253" y="95811"/>
                  </a:lnTo>
                  <a:lnTo>
                    <a:pt x="465920" y="117233"/>
                  </a:lnTo>
                  <a:lnTo>
                    <a:pt x="426815" y="140577"/>
                  </a:lnTo>
                  <a:lnTo>
                    <a:pt x="389001" y="165783"/>
                  </a:lnTo>
                  <a:lnTo>
                    <a:pt x="352543" y="192785"/>
                  </a:lnTo>
                  <a:lnTo>
                    <a:pt x="317502" y="221521"/>
                  </a:lnTo>
                  <a:lnTo>
                    <a:pt x="283943" y="251928"/>
                  </a:lnTo>
                  <a:lnTo>
                    <a:pt x="251928" y="283943"/>
                  </a:lnTo>
                  <a:lnTo>
                    <a:pt x="221521" y="317502"/>
                  </a:lnTo>
                  <a:lnTo>
                    <a:pt x="192785" y="352543"/>
                  </a:lnTo>
                  <a:lnTo>
                    <a:pt x="165783" y="389001"/>
                  </a:lnTo>
                  <a:lnTo>
                    <a:pt x="140577" y="426815"/>
                  </a:lnTo>
                  <a:lnTo>
                    <a:pt x="117233" y="465920"/>
                  </a:lnTo>
                  <a:lnTo>
                    <a:pt x="95811" y="506253"/>
                  </a:lnTo>
                  <a:lnTo>
                    <a:pt x="76376" y="547753"/>
                  </a:lnTo>
                  <a:lnTo>
                    <a:pt x="58991" y="590354"/>
                  </a:lnTo>
                  <a:lnTo>
                    <a:pt x="43720" y="633994"/>
                  </a:lnTo>
                  <a:lnTo>
                    <a:pt x="30624" y="678610"/>
                  </a:lnTo>
                  <a:lnTo>
                    <a:pt x="19768" y="724139"/>
                  </a:lnTo>
                  <a:lnTo>
                    <a:pt x="11214" y="770518"/>
                  </a:lnTo>
                  <a:lnTo>
                    <a:pt x="5026" y="817682"/>
                  </a:lnTo>
                  <a:lnTo>
                    <a:pt x="1267" y="865570"/>
                  </a:lnTo>
                  <a:lnTo>
                    <a:pt x="0" y="914118"/>
                  </a:lnTo>
                  <a:lnTo>
                    <a:pt x="1267" y="962666"/>
                  </a:lnTo>
                  <a:lnTo>
                    <a:pt x="5026" y="1010554"/>
                  </a:lnTo>
                  <a:lnTo>
                    <a:pt x="11214" y="1057719"/>
                  </a:lnTo>
                  <a:lnTo>
                    <a:pt x="19768" y="1104097"/>
                  </a:lnTo>
                  <a:lnTo>
                    <a:pt x="30624" y="1149626"/>
                  </a:lnTo>
                  <a:lnTo>
                    <a:pt x="43720" y="1194242"/>
                  </a:lnTo>
                  <a:lnTo>
                    <a:pt x="58991" y="1237883"/>
                  </a:lnTo>
                  <a:lnTo>
                    <a:pt x="76376" y="1280484"/>
                  </a:lnTo>
                  <a:lnTo>
                    <a:pt x="95811" y="1321983"/>
                  </a:lnTo>
                  <a:lnTo>
                    <a:pt x="117233" y="1362317"/>
                  </a:lnTo>
                  <a:lnTo>
                    <a:pt x="140577" y="1401422"/>
                  </a:lnTo>
                  <a:lnTo>
                    <a:pt x="165783" y="1439235"/>
                  </a:lnTo>
                  <a:lnTo>
                    <a:pt x="192785" y="1475694"/>
                  </a:lnTo>
                  <a:lnTo>
                    <a:pt x="221521" y="1510734"/>
                  </a:lnTo>
                  <a:lnTo>
                    <a:pt x="251928" y="1544293"/>
                  </a:lnTo>
                  <a:lnTo>
                    <a:pt x="283943" y="1576308"/>
                  </a:lnTo>
                  <a:lnTo>
                    <a:pt x="317502" y="1606715"/>
                  </a:lnTo>
                  <a:lnTo>
                    <a:pt x="352543" y="1635452"/>
                  </a:lnTo>
                  <a:lnTo>
                    <a:pt x="389001" y="1662454"/>
                  </a:lnTo>
                  <a:lnTo>
                    <a:pt x="426815" y="1687659"/>
                  </a:lnTo>
                  <a:lnTo>
                    <a:pt x="465920" y="1711004"/>
                  </a:lnTo>
                  <a:lnTo>
                    <a:pt x="506253" y="1732425"/>
                  </a:lnTo>
                  <a:lnTo>
                    <a:pt x="547753" y="1751860"/>
                  </a:lnTo>
                  <a:lnTo>
                    <a:pt x="590354" y="1769245"/>
                  </a:lnTo>
                  <a:lnTo>
                    <a:pt x="633994" y="1784517"/>
                  </a:lnTo>
                  <a:lnTo>
                    <a:pt x="678610" y="1797613"/>
                  </a:lnTo>
                  <a:lnTo>
                    <a:pt x="724139" y="1808469"/>
                  </a:lnTo>
                  <a:lnTo>
                    <a:pt x="770518" y="1817023"/>
                  </a:lnTo>
                  <a:lnTo>
                    <a:pt x="817682" y="1823211"/>
                  </a:lnTo>
                  <a:lnTo>
                    <a:pt x="865570" y="1826970"/>
                  </a:lnTo>
                  <a:lnTo>
                    <a:pt x="914118" y="1828237"/>
                  </a:lnTo>
                  <a:lnTo>
                    <a:pt x="962666" y="1826970"/>
                  </a:lnTo>
                  <a:lnTo>
                    <a:pt x="1010554" y="1823211"/>
                  </a:lnTo>
                  <a:lnTo>
                    <a:pt x="1057719" y="1817023"/>
                  </a:lnTo>
                  <a:lnTo>
                    <a:pt x="1104097" y="1808469"/>
                  </a:lnTo>
                  <a:lnTo>
                    <a:pt x="1149626" y="1797613"/>
                  </a:lnTo>
                  <a:lnTo>
                    <a:pt x="1194242" y="1784517"/>
                  </a:lnTo>
                  <a:lnTo>
                    <a:pt x="1237883" y="1769245"/>
                  </a:lnTo>
                  <a:lnTo>
                    <a:pt x="1280484" y="1751860"/>
                  </a:lnTo>
                  <a:lnTo>
                    <a:pt x="1321983" y="1732425"/>
                  </a:lnTo>
                  <a:lnTo>
                    <a:pt x="1362317" y="1711004"/>
                  </a:lnTo>
                  <a:lnTo>
                    <a:pt x="1401422" y="1687659"/>
                  </a:lnTo>
                  <a:lnTo>
                    <a:pt x="1439235" y="1662454"/>
                  </a:lnTo>
                  <a:lnTo>
                    <a:pt x="1475694" y="1635452"/>
                  </a:lnTo>
                  <a:lnTo>
                    <a:pt x="1510734" y="1606715"/>
                  </a:lnTo>
                  <a:lnTo>
                    <a:pt x="1544293" y="1576308"/>
                  </a:lnTo>
                  <a:lnTo>
                    <a:pt x="1576308" y="1544293"/>
                  </a:lnTo>
                  <a:lnTo>
                    <a:pt x="1606715" y="1510734"/>
                  </a:lnTo>
                  <a:lnTo>
                    <a:pt x="1635452" y="1475694"/>
                  </a:lnTo>
                  <a:lnTo>
                    <a:pt x="1662454" y="1439235"/>
                  </a:lnTo>
                  <a:lnTo>
                    <a:pt x="1687659" y="1401422"/>
                  </a:lnTo>
                  <a:lnTo>
                    <a:pt x="1711004" y="1362317"/>
                  </a:lnTo>
                  <a:lnTo>
                    <a:pt x="1732425" y="1321983"/>
                  </a:lnTo>
                  <a:lnTo>
                    <a:pt x="1751860" y="1280484"/>
                  </a:lnTo>
                  <a:lnTo>
                    <a:pt x="1769245" y="1237883"/>
                  </a:lnTo>
                  <a:lnTo>
                    <a:pt x="1784517" y="1194242"/>
                  </a:lnTo>
                  <a:lnTo>
                    <a:pt x="1797613" y="1149626"/>
                  </a:lnTo>
                  <a:lnTo>
                    <a:pt x="1808469" y="1104097"/>
                  </a:lnTo>
                  <a:lnTo>
                    <a:pt x="1817023" y="1057719"/>
                  </a:lnTo>
                  <a:lnTo>
                    <a:pt x="1823211" y="1010554"/>
                  </a:lnTo>
                  <a:lnTo>
                    <a:pt x="1826970" y="962666"/>
                  </a:lnTo>
                  <a:lnTo>
                    <a:pt x="1828237" y="914118"/>
                  </a:lnTo>
                  <a:lnTo>
                    <a:pt x="1826970" y="865570"/>
                  </a:lnTo>
                  <a:lnTo>
                    <a:pt x="1823211" y="817682"/>
                  </a:lnTo>
                  <a:lnTo>
                    <a:pt x="1817023" y="770518"/>
                  </a:lnTo>
                  <a:lnTo>
                    <a:pt x="1808469" y="724139"/>
                  </a:lnTo>
                  <a:lnTo>
                    <a:pt x="1797613" y="678610"/>
                  </a:lnTo>
                  <a:lnTo>
                    <a:pt x="1784517" y="633994"/>
                  </a:lnTo>
                  <a:lnTo>
                    <a:pt x="1769245" y="590354"/>
                  </a:lnTo>
                  <a:lnTo>
                    <a:pt x="1751860" y="547753"/>
                  </a:lnTo>
                  <a:lnTo>
                    <a:pt x="1732425" y="506253"/>
                  </a:lnTo>
                  <a:lnTo>
                    <a:pt x="1711004" y="465920"/>
                  </a:lnTo>
                  <a:lnTo>
                    <a:pt x="1687659" y="426815"/>
                  </a:lnTo>
                  <a:lnTo>
                    <a:pt x="1662454" y="389001"/>
                  </a:lnTo>
                  <a:lnTo>
                    <a:pt x="1635452" y="352543"/>
                  </a:lnTo>
                  <a:lnTo>
                    <a:pt x="1606715" y="317502"/>
                  </a:lnTo>
                  <a:lnTo>
                    <a:pt x="1576308" y="283943"/>
                  </a:lnTo>
                  <a:lnTo>
                    <a:pt x="1544293" y="251928"/>
                  </a:lnTo>
                  <a:lnTo>
                    <a:pt x="1510734" y="221521"/>
                  </a:lnTo>
                  <a:lnTo>
                    <a:pt x="1475694" y="192785"/>
                  </a:lnTo>
                  <a:lnTo>
                    <a:pt x="1439235" y="165783"/>
                  </a:lnTo>
                  <a:lnTo>
                    <a:pt x="1401422" y="140577"/>
                  </a:lnTo>
                  <a:lnTo>
                    <a:pt x="1362317" y="117233"/>
                  </a:lnTo>
                  <a:lnTo>
                    <a:pt x="1321983" y="95811"/>
                  </a:lnTo>
                  <a:lnTo>
                    <a:pt x="1280484" y="76376"/>
                  </a:lnTo>
                  <a:lnTo>
                    <a:pt x="1237883" y="58991"/>
                  </a:lnTo>
                  <a:lnTo>
                    <a:pt x="1194242" y="43720"/>
                  </a:lnTo>
                  <a:lnTo>
                    <a:pt x="1149626" y="30624"/>
                  </a:lnTo>
                  <a:lnTo>
                    <a:pt x="1104097" y="19768"/>
                  </a:lnTo>
                  <a:lnTo>
                    <a:pt x="1057719" y="11214"/>
                  </a:lnTo>
                  <a:lnTo>
                    <a:pt x="1010554" y="5026"/>
                  </a:lnTo>
                  <a:lnTo>
                    <a:pt x="962666" y="1267"/>
                  </a:lnTo>
                  <a:lnTo>
                    <a:pt x="914118" y="0"/>
                  </a:lnTo>
                  <a:close/>
                </a:path>
              </a:pathLst>
            </a:custGeom>
            <a:solidFill>
              <a:srgbClr val="ED7D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8806" y="7094663"/>
              <a:ext cx="1005204" cy="100519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756992" y="6653383"/>
            <a:ext cx="2080895" cy="2080895"/>
            <a:chOff x="4756992" y="6653383"/>
            <a:chExt cx="2080895" cy="2080895"/>
          </a:xfrm>
        </p:grpSpPr>
        <p:sp>
          <p:nvSpPr>
            <p:cNvPr id="31" name="object 31"/>
            <p:cNvSpPr/>
            <p:nvPr/>
          </p:nvSpPr>
          <p:spPr>
            <a:xfrm>
              <a:off x="4758301" y="6654692"/>
              <a:ext cx="2077720" cy="2077720"/>
            </a:xfrm>
            <a:custGeom>
              <a:avLst/>
              <a:gdLst/>
              <a:ahLst/>
              <a:cxnLst/>
              <a:rect l="l" t="t" r="r" b="b"/>
              <a:pathLst>
                <a:path w="2077720" h="2077720">
                  <a:moveTo>
                    <a:pt x="0" y="1038847"/>
                  </a:moveTo>
                  <a:lnTo>
                    <a:pt x="1068" y="991295"/>
                  </a:lnTo>
                  <a:lnTo>
                    <a:pt x="4245" y="944291"/>
                  </a:lnTo>
                  <a:lnTo>
                    <a:pt x="9483" y="897882"/>
                  </a:lnTo>
                  <a:lnTo>
                    <a:pt x="16737" y="852113"/>
                  </a:lnTo>
                  <a:lnTo>
                    <a:pt x="25960" y="807030"/>
                  </a:lnTo>
                  <a:lnTo>
                    <a:pt x="37108" y="762680"/>
                  </a:lnTo>
                  <a:lnTo>
                    <a:pt x="50134" y="719108"/>
                  </a:lnTo>
                  <a:lnTo>
                    <a:pt x="64992" y="676359"/>
                  </a:lnTo>
                  <a:lnTo>
                    <a:pt x="81637" y="634480"/>
                  </a:lnTo>
                  <a:lnTo>
                    <a:pt x="100023" y="593517"/>
                  </a:lnTo>
                  <a:lnTo>
                    <a:pt x="120103" y="553515"/>
                  </a:lnTo>
                  <a:lnTo>
                    <a:pt x="141832" y="514520"/>
                  </a:lnTo>
                  <a:lnTo>
                    <a:pt x="165165" y="476579"/>
                  </a:lnTo>
                  <a:lnTo>
                    <a:pt x="190055" y="439736"/>
                  </a:lnTo>
                  <a:lnTo>
                    <a:pt x="216456" y="404038"/>
                  </a:lnTo>
                  <a:lnTo>
                    <a:pt x="244323" y="369530"/>
                  </a:lnTo>
                  <a:lnTo>
                    <a:pt x="273610" y="336259"/>
                  </a:lnTo>
                  <a:lnTo>
                    <a:pt x="304270" y="304270"/>
                  </a:lnTo>
                  <a:lnTo>
                    <a:pt x="336259" y="273610"/>
                  </a:lnTo>
                  <a:lnTo>
                    <a:pt x="369530" y="244323"/>
                  </a:lnTo>
                  <a:lnTo>
                    <a:pt x="404038" y="216456"/>
                  </a:lnTo>
                  <a:lnTo>
                    <a:pt x="439736" y="190055"/>
                  </a:lnTo>
                  <a:lnTo>
                    <a:pt x="476579" y="165165"/>
                  </a:lnTo>
                  <a:lnTo>
                    <a:pt x="514520" y="141832"/>
                  </a:lnTo>
                  <a:lnTo>
                    <a:pt x="553515" y="120103"/>
                  </a:lnTo>
                  <a:lnTo>
                    <a:pt x="593517" y="100023"/>
                  </a:lnTo>
                  <a:lnTo>
                    <a:pt x="634480" y="81637"/>
                  </a:lnTo>
                  <a:lnTo>
                    <a:pt x="676359" y="64992"/>
                  </a:lnTo>
                  <a:lnTo>
                    <a:pt x="719108" y="50134"/>
                  </a:lnTo>
                  <a:lnTo>
                    <a:pt x="762680" y="37108"/>
                  </a:lnTo>
                  <a:lnTo>
                    <a:pt x="807030" y="25960"/>
                  </a:lnTo>
                  <a:lnTo>
                    <a:pt x="852113" y="16737"/>
                  </a:lnTo>
                  <a:lnTo>
                    <a:pt x="897882" y="9483"/>
                  </a:lnTo>
                  <a:lnTo>
                    <a:pt x="944291" y="4245"/>
                  </a:lnTo>
                  <a:lnTo>
                    <a:pt x="991295" y="1068"/>
                  </a:lnTo>
                  <a:lnTo>
                    <a:pt x="1038847" y="0"/>
                  </a:lnTo>
                  <a:lnTo>
                    <a:pt x="1086399" y="1068"/>
                  </a:lnTo>
                  <a:lnTo>
                    <a:pt x="1133402" y="4245"/>
                  </a:lnTo>
                  <a:lnTo>
                    <a:pt x="1179811" y="9483"/>
                  </a:lnTo>
                  <a:lnTo>
                    <a:pt x="1225579" y="16737"/>
                  </a:lnTo>
                  <a:lnTo>
                    <a:pt x="1270661" y="25960"/>
                  </a:lnTo>
                  <a:lnTo>
                    <a:pt x="1315011" y="37108"/>
                  </a:lnTo>
                  <a:lnTo>
                    <a:pt x="1358582" y="50134"/>
                  </a:lnTo>
                  <a:lnTo>
                    <a:pt x="1401330" y="64992"/>
                  </a:lnTo>
                  <a:lnTo>
                    <a:pt x="1443209" y="81637"/>
                  </a:lnTo>
                  <a:lnTo>
                    <a:pt x="1484172" y="100023"/>
                  </a:lnTo>
                  <a:lnTo>
                    <a:pt x="1524173" y="120103"/>
                  </a:lnTo>
                  <a:lnTo>
                    <a:pt x="1563167" y="141832"/>
                  </a:lnTo>
                  <a:lnTo>
                    <a:pt x="1601109" y="165165"/>
                  </a:lnTo>
                  <a:lnTo>
                    <a:pt x="1637951" y="190055"/>
                  </a:lnTo>
                  <a:lnTo>
                    <a:pt x="1673649" y="216456"/>
                  </a:lnTo>
                  <a:lnTo>
                    <a:pt x="1708156" y="244323"/>
                  </a:lnTo>
                  <a:lnTo>
                    <a:pt x="1741427" y="273610"/>
                  </a:lnTo>
                  <a:lnTo>
                    <a:pt x="1773415" y="304270"/>
                  </a:lnTo>
                  <a:lnTo>
                    <a:pt x="1804076" y="336259"/>
                  </a:lnTo>
                  <a:lnTo>
                    <a:pt x="1833362" y="369530"/>
                  </a:lnTo>
                  <a:lnTo>
                    <a:pt x="1861229" y="404038"/>
                  </a:lnTo>
                  <a:lnTo>
                    <a:pt x="1887630" y="439736"/>
                  </a:lnTo>
                  <a:lnTo>
                    <a:pt x="1912520" y="476579"/>
                  </a:lnTo>
                  <a:lnTo>
                    <a:pt x="1935853" y="514520"/>
                  </a:lnTo>
                  <a:lnTo>
                    <a:pt x="1957582" y="553515"/>
                  </a:lnTo>
                  <a:lnTo>
                    <a:pt x="1977662" y="593517"/>
                  </a:lnTo>
                  <a:lnTo>
                    <a:pt x="1996048" y="634480"/>
                  </a:lnTo>
                  <a:lnTo>
                    <a:pt x="2012692" y="676359"/>
                  </a:lnTo>
                  <a:lnTo>
                    <a:pt x="2027551" y="719108"/>
                  </a:lnTo>
                  <a:lnTo>
                    <a:pt x="2040576" y="762680"/>
                  </a:lnTo>
                  <a:lnTo>
                    <a:pt x="2051724" y="807030"/>
                  </a:lnTo>
                  <a:lnTo>
                    <a:pt x="2060948" y="852113"/>
                  </a:lnTo>
                  <a:lnTo>
                    <a:pt x="2068202" y="897882"/>
                  </a:lnTo>
                  <a:lnTo>
                    <a:pt x="2073440" y="944291"/>
                  </a:lnTo>
                  <a:lnTo>
                    <a:pt x="2076616" y="991295"/>
                  </a:lnTo>
                  <a:lnTo>
                    <a:pt x="2077685" y="1038847"/>
                  </a:lnTo>
                  <a:lnTo>
                    <a:pt x="2076616" y="1086400"/>
                  </a:lnTo>
                  <a:lnTo>
                    <a:pt x="2073440" y="1133404"/>
                  </a:lnTo>
                  <a:lnTo>
                    <a:pt x="2068202" y="1179813"/>
                  </a:lnTo>
                  <a:lnTo>
                    <a:pt x="2060948" y="1225582"/>
                  </a:lnTo>
                  <a:lnTo>
                    <a:pt x="2051724" y="1270665"/>
                  </a:lnTo>
                  <a:lnTo>
                    <a:pt x="2040576" y="1315015"/>
                  </a:lnTo>
                  <a:lnTo>
                    <a:pt x="2027551" y="1358587"/>
                  </a:lnTo>
                  <a:lnTo>
                    <a:pt x="2012692" y="1401336"/>
                  </a:lnTo>
                  <a:lnTo>
                    <a:pt x="1996048" y="1443215"/>
                  </a:lnTo>
                  <a:lnTo>
                    <a:pt x="1977662" y="1484178"/>
                  </a:lnTo>
                  <a:lnTo>
                    <a:pt x="1957582" y="1524180"/>
                  </a:lnTo>
                  <a:lnTo>
                    <a:pt x="1935853" y="1563175"/>
                  </a:lnTo>
                  <a:lnTo>
                    <a:pt x="1912520" y="1601116"/>
                  </a:lnTo>
                  <a:lnTo>
                    <a:pt x="1887630" y="1637959"/>
                  </a:lnTo>
                  <a:lnTo>
                    <a:pt x="1861229" y="1673657"/>
                  </a:lnTo>
                  <a:lnTo>
                    <a:pt x="1833362" y="1708165"/>
                  </a:lnTo>
                  <a:lnTo>
                    <a:pt x="1804076" y="1741436"/>
                  </a:lnTo>
                  <a:lnTo>
                    <a:pt x="1773415" y="1773425"/>
                  </a:lnTo>
                  <a:lnTo>
                    <a:pt x="1741427" y="1804085"/>
                  </a:lnTo>
                  <a:lnTo>
                    <a:pt x="1708156" y="1833372"/>
                  </a:lnTo>
                  <a:lnTo>
                    <a:pt x="1673649" y="1861239"/>
                  </a:lnTo>
                  <a:lnTo>
                    <a:pt x="1637951" y="1887640"/>
                  </a:lnTo>
                  <a:lnTo>
                    <a:pt x="1601109" y="1912530"/>
                  </a:lnTo>
                  <a:lnTo>
                    <a:pt x="1563167" y="1935863"/>
                  </a:lnTo>
                  <a:lnTo>
                    <a:pt x="1524173" y="1957592"/>
                  </a:lnTo>
                  <a:lnTo>
                    <a:pt x="1484172" y="1977672"/>
                  </a:lnTo>
                  <a:lnTo>
                    <a:pt x="1443209" y="1996058"/>
                  </a:lnTo>
                  <a:lnTo>
                    <a:pt x="1401330" y="2012703"/>
                  </a:lnTo>
                  <a:lnTo>
                    <a:pt x="1358582" y="2027561"/>
                  </a:lnTo>
                  <a:lnTo>
                    <a:pt x="1315011" y="2040587"/>
                  </a:lnTo>
                  <a:lnTo>
                    <a:pt x="1270661" y="2051735"/>
                  </a:lnTo>
                  <a:lnTo>
                    <a:pt x="1225579" y="2060958"/>
                  </a:lnTo>
                  <a:lnTo>
                    <a:pt x="1179811" y="2068212"/>
                  </a:lnTo>
                  <a:lnTo>
                    <a:pt x="1133402" y="2073450"/>
                  </a:lnTo>
                  <a:lnTo>
                    <a:pt x="1086399" y="2076626"/>
                  </a:lnTo>
                  <a:lnTo>
                    <a:pt x="1038847" y="2077695"/>
                  </a:lnTo>
                  <a:lnTo>
                    <a:pt x="991295" y="2076626"/>
                  </a:lnTo>
                  <a:lnTo>
                    <a:pt x="944291" y="2073450"/>
                  </a:lnTo>
                  <a:lnTo>
                    <a:pt x="897882" y="2068212"/>
                  </a:lnTo>
                  <a:lnTo>
                    <a:pt x="852113" y="2060958"/>
                  </a:lnTo>
                  <a:lnTo>
                    <a:pt x="807030" y="2051735"/>
                  </a:lnTo>
                  <a:lnTo>
                    <a:pt x="762680" y="2040587"/>
                  </a:lnTo>
                  <a:lnTo>
                    <a:pt x="719108" y="2027561"/>
                  </a:lnTo>
                  <a:lnTo>
                    <a:pt x="676359" y="2012703"/>
                  </a:lnTo>
                  <a:lnTo>
                    <a:pt x="634480" y="1996058"/>
                  </a:lnTo>
                  <a:lnTo>
                    <a:pt x="593517" y="1977672"/>
                  </a:lnTo>
                  <a:lnTo>
                    <a:pt x="553515" y="1957592"/>
                  </a:lnTo>
                  <a:lnTo>
                    <a:pt x="514520" y="1935863"/>
                  </a:lnTo>
                  <a:lnTo>
                    <a:pt x="476579" y="1912530"/>
                  </a:lnTo>
                  <a:lnTo>
                    <a:pt x="439736" y="1887640"/>
                  </a:lnTo>
                  <a:lnTo>
                    <a:pt x="404038" y="1861239"/>
                  </a:lnTo>
                  <a:lnTo>
                    <a:pt x="369530" y="1833372"/>
                  </a:lnTo>
                  <a:lnTo>
                    <a:pt x="336259" y="1804085"/>
                  </a:lnTo>
                  <a:lnTo>
                    <a:pt x="304270" y="1773425"/>
                  </a:lnTo>
                  <a:lnTo>
                    <a:pt x="273610" y="1741436"/>
                  </a:lnTo>
                  <a:lnTo>
                    <a:pt x="244323" y="1708165"/>
                  </a:lnTo>
                  <a:lnTo>
                    <a:pt x="216456" y="1673657"/>
                  </a:lnTo>
                  <a:lnTo>
                    <a:pt x="190055" y="1637959"/>
                  </a:lnTo>
                  <a:lnTo>
                    <a:pt x="165165" y="1601116"/>
                  </a:lnTo>
                  <a:lnTo>
                    <a:pt x="141832" y="1563175"/>
                  </a:lnTo>
                  <a:lnTo>
                    <a:pt x="120103" y="1524180"/>
                  </a:lnTo>
                  <a:lnTo>
                    <a:pt x="100023" y="1484178"/>
                  </a:lnTo>
                  <a:lnTo>
                    <a:pt x="81637" y="1443215"/>
                  </a:lnTo>
                  <a:lnTo>
                    <a:pt x="64992" y="1401336"/>
                  </a:lnTo>
                  <a:lnTo>
                    <a:pt x="50134" y="1358587"/>
                  </a:lnTo>
                  <a:lnTo>
                    <a:pt x="37108" y="1315015"/>
                  </a:lnTo>
                  <a:lnTo>
                    <a:pt x="25960" y="1270665"/>
                  </a:lnTo>
                  <a:lnTo>
                    <a:pt x="16737" y="1225582"/>
                  </a:lnTo>
                  <a:lnTo>
                    <a:pt x="9483" y="1179813"/>
                  </a:lnTo>
                  <a:lnTo>
                    <a:pt x="4245" y="1133404"/>
                  </a:lnTo>
                  <a:lnTo>
                    <a:pt x="1068" y="1086400"/>
                  </a:lnTo>
                  <a:lnTo>
                    <a:pt x="0" y="1038847"/>
                  </a:lnTo>
                  <a:close/>
                </a:path>
              </a:pathLst>
            </a:custGeom>
            <a:ln w="3175">
              <a:solidFill>
                <a:srgbClr val="BF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83029" y="6779422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118" y="0"/>
                  </a:moveTo>
                  <a:lnTo>
                    <a:pt x="865570" y="1267"/>
                  </a:lnTo>
                  <a:lnTo>
                    <a:pt x="817682" y="5026"/>
                  </a:lnTo>
                  <a:lnTo>
                    <a:pt x="770518" y="11214"/>
                  </a:lnTo>
                  <a:lnTo>
                    <a:pt x="724139" y="19768"/>
                  </a:lnTo>
                  <a:lnTo>
                    <a:pt x="678610" y="30624"/>
                  </a:lnTo>
                  <a:lnTo>
                    <a:pt x="633994" y="43720"/>
                  </a:lnTo>
                  <a:lnTo>
                    <a:pt x="590354" y="58991"/>
                  </a:lnTo>
                  <a:lnTo>
                    <a:pt x="547753" y="76376"/>
                  </a:lnTo>
                  <a:lnTo>
                    <a:pt x="506253" y="95811"/>
                  </a:lnTo>
                  <a:lnTo>
                    <a:pt x="465920" y="117233"/>
                  </a:lnTo>
                  <a:lnTo>
                    <a:pt x="426815" y="140577"/>
                  </a:lnTo>
                  <a:lnTo>
                    <a:pt x="389001" y="165783"/>
                  </a:lnTo>
                  <a:lnTo>
                    <a:pt x="352543" y="192785"/>
                  </a:lnTo>
                  <a:lnTo>
                    <a:pt x="317502" y="221521"/>
                  </a:lnTo>
                  <a:lnTo>
                    <a:pt x="283943" y="251928"/>
                  </a:lnTo>
                  <a:lnTo>
                    <a:pt x="251928" y="283943"/>
                  </a:lnTo>
                  <a:lnTo>
                    <a:pt x="221521" y="317502"/>
                  </a:lnTo>
                  <a:lnTo>
                    <a:pt x="192785" y="352543"/>
                  </a:lnTo>
                  <a:lnTo>
                    <a:pt x="165783" y="389001"/>
                  </a:lnTo>
                  <a:lnTo>
                    <a:pt x="140577" y="426815"/>
                  </a:lnTo>
                  <a:lnTo>
                    <a:pt x="117233" y="465920"/>
                  </a:lnTo>
                  <a:lnTo>
                    <a:pt x="95811" y="506253"/>
                  </a:lnTo>
                  <a:lnTo>
                    <a:pt x="76376" y="547753"/>
                  </a:lnTo>
                  <a:lnTo>
                    <a:pt x="58991" y="590354"/>
                  </a:lnTo>
                  <a:lnTo>
                    <a:pt x="43720" y="633994"/>
                  </a:lnTo>
                  <a:lnTo>
                    <a:pt x="30624" y="678610"/>
                  </a:lnTo>
                  <a:lnTo>
                    <a:pt x="19768" y="724139"/>
                  </a:lnTo>
                  <a:lnTo>
                    <a:pt x="11214" y="770518"/>
                  </a:lnTo>
                  <a:lnTo>
                    <a:pt x="5026" y="817682"/>
                  </a:lnTo>
                  <a:lnTo>
                    <a:pt x="1267" y="865570"/>
                  </a:lnTo>
                  <a:lnTo>
                    <a:pt x="0" y="914118"/>
                  </a:lnTo>
                  <a:lnTo>
                    <a:pt x="1267" y="962666"/>
                  </a:lnTo>
                  <a:lnTo>
                    <a:pt x="5026" y="1010554"/>
                  </a:lnTo>
                  <a:lnTo>
                    <a:pt x="11214" y="1057719"/>
                  </a:lnTo>
                  <a:lnTo>
                    <a:pt x="19768" y="1104097"/>
                  </a:lnTo>
                  <a:lnTo>
                    <a:pt x="30624" y="1149626"/>
                  </a:lnTo>
                  <a:lnTo>
                    <a:pt x="43720" y="1194242"/>
                  </a:lnTo>
                  <a:lnTo>
                    <a:pt x="58991" y="1237883"/>
                  </a:lnTo>
                  <a:lnTo>
                    <a:pt x="76376" y="1280484"/>
                  </a:lnTo>
                  <a:lnTo>
                    <a:pt x="95811" y="1321983"/>
                  </a:lnTo>
                  <a:lnTo>
                    <a:pt x="117233" y="1362317"/>
                  </a:lnTo>
                  <a:lnTo>
                    <a:pt x="140577" y="1401422"/>
                  </a:lnTo>
                  <a:lnTo>
                    <a:pt x="165783" y="1439235"/>
                  </a:lnTo>
                  <a:lnTo>
                    <a:pt x="192785" y="1475694"/>
                  </a:lnTo>
                  <a:lnTo>
                    <a:pt x="221521" y="1510734"/>
                  </a:lnTo>
                  <a:lnTo>
                    <a:pt x="251928" y="1544293"/>
                  </a:lnTo>
                  <a:lnTo>
                    <a:pt x="283943" y="1576308"/>
                  </a:lnTo>
                  <a:lnTo>
                    <a:pt x="317502" y="1606715"/>
                  </a:lnTo>
                  <a:lnTo>
                    <a:pt x="352543" y="1635452"/>
                  </a:lnTo>
                  <a:lnTo>
                    <a:pt x="389001" y="1662454"/>
                  </a:lnTo>
                  <a:lnTo>
                    <a:pt x="426815" y="1687659"/>
                  </a:lnTo>
                  <a:lnTo>
                    <a:pt x="465920" y="1711004"/>
                  </a:lnTo>
                  <a:lnTo>
                    <a:pt x="506253" y="1732425"/>
                  </a:lnTo>
                  <a:lnTo>
                    <a:pt x="547753" y="1751860"/>
                  </a:lnTo>
                  <a:lnTo>
                    <a:pt x="590354" y="1769245"/>
                  </a:lnTo>
                  <a:lnTo>
                    <a:pt x="633994" y="1784517"/>
                  </a:lnTo>
                  <a:lnTo>
                    <a:pt x="678610" y="1797613"/>
                  </a:lnTo>
                  <a:lnTo>
                    <a:pt x="724139" y="1808469"/>
                  </a:lnTo>
                  <a:lnTo>
                    <a:pt x="770518" y="1817023"/>
                  </a:lnTo>
                  <a:lnTo>
                    <a:pt x="817682" y="1823211"/>
                  </a:lnTo>
                  <a:lnTo>
                    <a:pt x="865570" y="1826970"/>
                  </a:lnTo>
                  <a:lnTo>
                    <a:pt x="914118" y="1828237"/>
                  </a:lnTo>
                  <a:lnTo>
                    <a:pt x="962666" y="1826970"/>
                  </a:lnTo>
                  <a:lnTo>
                    <a:pt x="1010554" y="1823211"/>
                  </a:lnTo>
                  <a:lnTo>
                    <a:pt x="1057719" y="1817023"/>
                  </a:lnTo>
                  <a:lnTo>
                    <a:pt x="1104097" y="1808469"/>
                  </a:lnTo>
                  <a:lnTo>
                    <a:pt x="1149626" y="1797613"/>
                  </a:lnTo>
                  <a:lnTo>
                    <a:pt x="1194242" y="1784517"/>
                  </a:lnTo>
                  <a:lnTo>
                    <a:pt x="1237883" y="1769245"/>
                  </a:lnTo>
                  <a:lnTo>
                    <a:pt x="1280484" y="1751860"/>
                  </a:lnTo>
                  <a:lnTo>
                    <a:pt x="1321983" y="1732425"/>
                  </a:lnTo>
                  <a:lnTo>
                    <a:pt x="1362317" y="1711004"/>
                  </a:lnTo>
                  <a:lnTo>
                    <a:pt x="1401422" y="1687659"/>
                  </a:lnTo>
                  <a:lnTo>
                    <a:pt x="1439235" y="1662454"/>
                  </a:lnTo>
                  <a:lnTo>
                    <a:pt x="1475694" y="1635452"/>
                  </a:lnTo>
                  <a:lnTo>
                    <a:pt x="1510734" y="1606715"/>
                  </a:lnTo>
                  <a:lnTo>
                    <a:pt x="1544293" y="1576308"/>
                  </a:lnTo>
                  <a:lnTo>
                    <a:pt x="1576308" y="1544293"/>
                  </a:lnTo>
                  <a:lnTo>
                    <a:pt x="1606715" y="1510734"/>
                  </a:lnTo>
                  <a:lnTo>
                    <a:pt x="1635452" y="1475694"/>
                  </a:lnTo>
                  <a:lnTo>
                    <a:pt x="1662454" y="1439235"/>
                  </a:lnTo>
                  <a:lnTo>
                    <a:pt x="1687659" y="1401422"/>
                  </a:lnTo>
                  <a:lnTo>
                    <a:pt x="1711004" y="1362317"/>
                  </a:lnTo>
                  <a:lnTo>
                    <a:pt x="1732425" y="1321983"/>
                  </a:lnTo>
                  <a:lnTo>
                    <a:pt x="1751860" y="1280484"/>
                  </a:lnTo>
                  <a:lnTo>
                    <a:pt x="1769245" y="1237883"/>
                  </a:lnTo>
                  <a:lnTo>
                    <a:pt x="1784517" y="1194242"/>
                  </a:lnTo>
                  <a:lnTo>
                    <a:pt x="1797613" y="1149626"/>
                  </a:lnTo>
                  <a:lnTo>
                    <a:pt x="1808469" y="1104097"/>
                  </a:lnTo>
                  <a:lnTo>
                    <a:pt x="1817023" y="1057719"/>
                  </a:lnTo>
                  <a:lnTo>
                    <a:pt x="1823211" y="1010554"/>
                  </a:lnTo>
                  <a:lnTo>
                    <a:pt x="1826970" y="962666"/>
                  </a:lnTo>
                  <a:lnTo>
                    <a:pt x="1828237" y="914118"/>
                  </a:lnTo>
                  <a:lnTo>
                    <a:pt x="1826970" y="865570"/>
                  </a:lnTo>
                  <a:lnTo>
                    <a:pt x="1823211" y="817682"/>
                  </a:lnTo>
                  <a:lnTo>
                    <a:pt x="1817023" y="770518"/>
                  </a:lnTo>
                  <a:lnTo>
                    <a:pt x="1808469" y="724139"/>
                  </a:lnTo>
                  <a:lnTo>
                    <a:pt x="1797613" y="678610"/>
                  </a:lnTo>
                  <a:lnTo>
                    <a:pt x="1784517" y="633994"/>
                  </a:lnTo>
                  <a:lnTo>
                    <a:pt x="1769245" y="590354"/>
                  </a:lnTo>
                  <a:lnTo>
                    <a:pt x="1751860" y="547753"/>
                  </a:lnTo>
                  <a:lnTo>
                    <a:pt x="1732425" y="506253"/>
                  </a:lnTo>
                  <a:lnTo>
                    <a:pt x="1711004" y="465920"/>
                  </a:lnTo>
                  <a:lnTo>
                    <a:pt x="1687659" y="426815"/>
                  </a:lnTo>
                  <a:lnTo>
                    <a:pt x="1662454" y="389001"/>
                  </a:lnTo>
                  <a:lnTo>
                    <a:pt x="1635452" y="352543"/>
                  </a:lnTo>
                  <a:lnTo>
                    <a:pt x="1606715" y="317502"/>
                  </a:lnTo>
                  <a:lnTo>
                    <a:pt x="1576308" y="283943"/>
                  </a:lnTo>
                  <a:lnTo>
                    <a:pt x="1544293" y="251928"/>
                  </a:lnTo>
                  <a:lnTo>
                    <a:pt x="1510734" y="221521"/>
                  </a:lnTo>
                  <a:lnTo>
                    <a:pt x="1475694" y="192785"/>
                  </a:lnTo>
                  <a:lnTo>
                    <a:pt x="1439235" y="165783"/>
                  </a:lnTo>
                  <a:lnTo>
                    <a:pt x="1401422" y="140577"/>
                  </a:lnTo>
                  <a:lnTo>
                    <a:pt x="1362317" y="117233"/>
                  </a:lnTo>
                  <a:lnTo>
                    <a:pt x="1321983" y="95811"/>
                  </a:lnTo>
                  <a:lnTo>
                    <a:pt x="1280484" y="76376"/>
                  </a:lnTo>
                  <a:lnTo>
                    <a:pt x="1237883" y="58991"/>
                  </a:lnTo>
                  <a:lnTo>
                    <a:pt x="1194242" y="43720"/>
                  </a:lnTo>
                  <a:lnTo>
                    <a:pt x="1149626" y="30624"/>
                  </a:lnTo>
                  <a:lnTo>
                    <a:pt x="1104097" y="19768"/>
                  </a:lnTo>
                  <a:lnTo>
                    <a:pt x="1057719" y="11214"/>
                  </a:lnTo>
                  <a:lnTo>
                    <a:pt x="1010554" y="5026"/>
                  </a:lnTo>
                  <a:lnTo>
                    <a:pt x="962666" y="1267"/>
                  </a:lnTo>
                  <a:lnTo>
                    <a:pt x="914118" y="0"/>
                  </a:lnTo>
                  <a:close/>
                </a:path>
              </a:pathLst>
            </a:custGeom>
            <a:solidFill>
              <a:srgbClr val="ED7D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0805" y="7196976"/>
              <a:ext cx="1005204" cy="1005204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3378577" y="6653383"/>
            <a:ext cx="2080895" cy="2080895"/>
            <a:chOff x="13378577" y="6653383"/>
            <a:chExt cx="2080895" cy="2080895"/>
          </a:xfrm>
        </p:grpSpPr>
        <p:sp>
          <p:nvSpPr>
            <p:cNvPr id="35" name="object 35"/>
            <p:cNvSpPr/>
            <p:nvPr/>
          </p:nvSpPr>
          <p:spPr>
            <a:xfrm>
              <a:off x="13379886" y="6654692"/>
              <a:ext cx="2077720" cy="2077720"/>
            </a:xfrm>
            <a:custGeom>
              <a:avLst/>
              <a:gdLst/>
              <a:ahLst/>
              <a:cxnLst/>
              <a:rect l="l" t="t" r="r" b="b"/>
              <a:pathLst>
                <a:path w="2077719" h="2077720">
                  <a:moveTo>
                    <a:pt x="0" y="1038847"/>
                  </a:moveTo>
                  <a:lnTo>
                    <a:pt x="1068" y="991295"/>
                  </a:lnTo>
                  <a:lnTo>
                    <a:pt x="4245" y="944291"/>
                  </a:lnTo>
                  <a:lnTo>
                    <a:pt x="9483" y="897882"/>
                  </a:lnTo>
                  <a:lnTo>
                    <a:pt x="16737" y="852113"/>
                  </a:lnTo>
                  <a:lnTo>
                    <a:pt x="25960" y="807030"/>
                  </a:lnTo>
                  <a:lnTo>
                    <a:pt x="37108" y="762680"/>
                  </a:lnTo>
                  <a:lnTo>
                    <a:pt x="50134" y="719108"/>
                  </a:lnTo>
                  <a:lnTo>
                    <a:pt x="64992" y="676359"/>
                  </a:lnTo>
                  <a:lnTo>
                    <a:pt x="81637" y="634480"/>
                  </a:lnTo>
                  <a:lnTo>
                    <a:pt x="100023" y="593517"/>
                  </a:lnTo>
                  <a:lnTo>
                    <a:pt x="120103" y="553515"/>
                  </a:lnTo>
                  <a:lnTo>
                    <a:pt x="141832" y="514520"/>
                  </a:lnTo>
                  <a:lnTo>
                    <a:pt x="165165" y="476579"/>
                  </a:lnTo>
                  <a:lnTo>
                    <a:pt x="190055" y="439736"/>
                  </a:lnTo>
                  <a:lnTo>
                    <a:pt x="216456" y="404038"/>
                  </a:lnTo>
                  <a:lnTo>
                    <a:pt x="244323" y="369530"/>
                  </a:lnTo>
                  <a:lnTo>
                    <a:pt x="273610" y="336259"/>
                  </a:lnTo>
                  <a:lnTo>
                    <a:pt x="304270" y="304270"/>
                  </a:lnTo>
                  <a:lnTo>
                    <a:pt x="336259" y="273610"/>
                  </a:lnTo>
                  <a:lnTo>
                    <a:pt x="369530" y="244323"/>
                  </a:lnTo>
                  <a:lnTo>
                    <a:pt x="404038" y="216456"/>
                  </a:lnTo>
                  <a:lnTo>
                    <a:pt x="439736" y="190055"/>
                  </a:lnTo>
                  <a:lnTo>
                    <a:pt x="476579" y="165165"/>
                  </a:lnTo>
                  <a:lnTo>
                    <a:pt x="514520" y="141832"/>
                  </a:lnTo>
                  <a:lnTo>
                    <a:pt x="553515" y="120103"/>
                  </a:lnTo>
                  <a:lnTo>
                    <a:pt x="593517" y="100023"/>
                  </a:lnTo>
                  <a:lnTo>
                    <a:pt x="634480" y="81637"/>
                  </a:lnTo>
                  <a:lnTo>
                    <a:pt x="676359" y="64992"/>
                  </a:lnTo>
                  <a:lnTo>
                    <a:pt x="719108" y="50134"/>
                  </a:lnTo>
                  <a:lnTo>
                    <a:pt x="762680" y="37108"/>
                  </a:lnTo>
                  <a:lnTo>
                    <a:pt x="807030" y="25960"/>
                  </a:lnTo>
                  <a:lnTo>
                    <a:pt x="852113" y="16737"/>
                  </a:lnTo>
                  <a:lnTo>
                    <a:pt x="897882" y="9483"/>
                  </a:lnTo>
                  <a:lnTo>
                    <a:pt x="944291" y="4245"/>
                  </a:lnTo>
                  <a:lnTo>
                    <a:pt x="991295" y="1068"/>
                  </a:lnTo>
                  <a:lnTo>
                    <a:pt x="1038847" y="0"/>
                  </a:lnTo>
                  <a:lnTo>
                    <a:pt x="1086399" y="1068"/>
                  </a:lnTo>
                  <a:lnTo>
                    <a:pt x="1133402" y="4245"/>
                  </a:lnTo>
                  <a:lnTo>
                    <a:pt x="1179811" y="9483"/>
                  </a:lnTo>
                  <a:lnTo>
                    <a:pt x="1225579" y="16737"/>
                  </a:lnTo>
                  <a:lnTo>
                    <a:pt x="1270661" y="25960"/>
                  </a:lnTo>
                  <a:lnTo>
                    <a:pt x="1315011" y="37108"/>
                  </a:lnTo>
                  <a:lnTo>
                    <a:pt x="1358582" y="50134"/>
                  </a:lnTo>
                  <a:lnTo>
                    <a:pt x="1401330" y="64992"/>
                  </a:lnTo>
                  <a:lnTo>
                    <a:pt x="1443209" y="81637"/>
                  </a:lnTo>
                  <a:lnTo>
                    <a:pt x="1484172" y="100023"/>
                  </a:lnTo>
                  <a:lnTo>
                    <a:pt x="1524173" y="120103"/>
                  </a:lnTo>
                  <a:lnTo>
                    <a:pt x="1563167" y="141832"/>
                  </a:lnTo>
                  <a:lnTo>
                    <a:pt x="1601109" y="165165"/>
                  </a:lnTo>
                  <a:lnTo>
                    <a:pt x="1637951" y="190055"/>
                  </a:lnTo>
                  <a:lnTo>
                    <a:pt x="1673649" y="216456"/>
                  </a:lnTo>
                  <a:lnTo>
                    <a:pt x="1708156" y="244323"/>
                  </a:lnTo>
                  <a:lnTo>
                    <a:pt x="1741427" y="273610"/>
                  </a:lnTo>
                  <a:lnTo>
                    <a:pt x="1773415" y="304270"/>
                  </a:lnTo>
                  <a:lnTo>
                    <a:pt x="1804076" y="336259"/>
                  </a:lnTo>
                  <a:lnTo>
                    <a:pt x="1833362" y="369530"/>
                  </a:lnTo>
                  <a:lnTo>
                    <a:pt x="1861229" y="404038"/>
                  </a:lnTo>
                  <a:lnTo>
                    <a:pt x="1887630" y="439736"/>
                  </a:lnTo>
                  <a:lnTo>
                    <a:pt x="1912520" y="476579"/>
                  </a:lnTo>
                  <a:lnTo>
                    <a:pt x="1935853" y="514520"/>
                  </a:lnTo>
                  <a:lnTo>
                    <a:pt x="1957582" y="553515"/>
                  </a:lnTo>
                  <a:lnTo>
                    <a:pt x="1977662" y="593517"/>
                  </a:lnTo>
                  <a:lnTo>
                    <a:pt x="1996048" y="634480"/>
                  </a:lnTo>
                  <a:lnTo>
                    <a:pt x="2012692" y="676359"/>
                  </a:lnTo>
                  <a:lnTo>
                    <a:pt x="2027551" y="719108"/>
                  </a:lnTo>
                  <a:lnTo>
                    <a:pt x="2040576" y="762680"/>
                  </a:lnTo>
                  <a:lnTo>
                    <a:pt x="2051724" y="807030"/>
                  </a:lnTo>
                  <a:lnTo>
                    <a:pt x="2060948" y="852113"/>
                  </a:lnTo>
                  <a:lnTo>
                    <a:pt x="2068202" y="897882"/>
                  </a:lnTo>
                  <a:lnTo>
                    <a:pt x="2073440" y="944291"/>
                  </a:lnTo>
                  <a:lnTo>
                    <a:pt x="2076616" y="991295"/>
                  </a:lnTo>
                  <a:lnTo>
                    <a:pt x="2077685" y="1038847"/>
                  </a:lnTo>
                  <a:lnTo>
                    <a:pt x="2076616" y="1086400"/>
                  </a:lnTo>
                  <a:lnTo>
                    <a:pt x="2073440" y="1133404"/>
                  </a:lnTo>
                  <a:lnTo>
                    <a:pt x="2068202" y="1179813"/>
                  </a:lnTo>
                  <a:lnTo>
                    <a:pt x="2060948" y="1225582"/>
                  </a:lnTo>
                  <a:lnTo>
                    <a:pt x="2051724" y="1270665"/>
                  </a:lnTo>
                  <a:lnTo>
                    <a:pt x="2040576" y="1315015"/>
                  </a:lnTo>
                  <a:lnTo>
                    <a:pt x="2027551" y="1358587"/>
                  </a:lnTo>
                  <a:lnTo>
                    <a:pt x="2012692" y="1401336"/>
                  </a:lnTo>
                  <a:lnTo>
                    <a:pt x="1996048" y="1443215"/>
                  </a:lnTo>
                  <a:lnTo>
                    <a:pt x="1977662" y="1484178"/>
                  </a:lnTo>
                  <a:lnTo>
                    <a:pt x="1957582" y="1524180"/>
                  </a:lnTo>
                  <a:lnTo>
                    <a:pt x="1935853" y="1563175"/>
                  </a:lnTo>
                  <a:lnTo>
                    <a:pt x="1912520" y="1601116"/>
                  </a:lnTo>
                  <a:lnTo>
                    <a:pt x="1887630" y="1637959"/>
                  </a:lnTo>
                  <a:lnTo>
                    <a:pt x="1861229" y="1673657"/>
                  </a:lnTo>
                  <a:lnTo>
                    <a:pt x="1833362" y="1708165"/>
                  </a:lnTo>
                  <a:lnTo>
                    <a:pt x="1804076" y="1741436"/>
                  </a:lnTo>
                  <a:lnTo>
                    <a:pt x="1773415" y="1773425"/>
                  </a:lnTo>
                  <a:lnTo>
                    <a:pt x="1741427" y="1804085"/>
                  </a:lnTo>
                  <a:lnTo>
                    <a:pt x="1708156" y="1833372"/>
                  </a:lnTo>
                  <a:lnTo>
                    <a:pt x="1673649" y="1861239"/>
                  </a:lnTo>
                  <a:lnTo>
                    <a:pt x="1637951" y="1887640"/>
                  </a:lnTo>
                  <a:lnTo>
                    <a:pt x="1601109" y="1912530"/>
                  </a:lnTo>
                  <a:lnTo>
                    <a:pt x="1563167" y="1935863"/>
                  </a:lnTo>
                  <a:lnTo>
                    <a:pt x="1524173" y="1957592"/>
                  </a:lnTo>
                  <a:lnTo>
                    <a:pt x="1484172" y="1977672"/>
                  </a:lnTo>
                  <a:lnTo>
                    <a:pt x="1443209" y="1996058"/>
                  </a:lnTo>
                  <a:lnTo>
                    <a:pt x="1401330" y="2012703"/>
                  </a:lnTo>
                  <a:lnTo>
                    <a:pt x="1358582" y="2027561"/>
                  </a:lnTo>
                  <a:lnTo>
                    <a:pt x="1315011" y="2040587"/>
                  </a:lnTo>
                  <a:lnTo>
                    <a:pt x="1270661" y="2051735"/>
                  </a:lnTo>
                  <a:lnTo>
                    <a:pt x="1225579" y="2060958"/>
                  </a:lnTo>
                  <a:lnTo>
                    <a:pt x="1179811" y="2068212"/>
                  </a:lnTo>
                  <a:lnTo>
                    <a:pt x="1133402" y="2073450"/>
                  </a:lnTo>
                  <a:lnTo>
                    <a:pt x="1086399" y="2076626"/>
                  </a:lnTo>
                  <a:lnTo>
                    <a:pt x="1038847" y="2077695"/>
                  </a:lnTo>
                  <a:lnTo>
                    <a:pt x="991295" y="2076626"/>
                  </a:lnTo>
                  <a:lnTo>
                    <a:pt x="944291" y="2073450"/>
                  </a:lnTo>
                  <a:lnTo>
                    <a:pt x="897882" y="2068212"/>
                  </a:lnTo>
                  <a:lnTo>
                    <a:pt x="852113" y="2060958"/>
                  </a:lnTo>
                  <a:lnTo>
                    <a:pt x="807030" y="2051735"/>
                  </a:lnTo>
                  <a:lnTo>
                    <a:pt x="762680" y="2040587"/>
                  </a:lnTo>
                  <a:lnTo>
                    <a:pt x="719108" y="2027561"/>
                  </a:lnTo>
                  <a:lnTo>
                    <a:pt x="676359" y="2012703"/>
                  </a:lnTo>
                  <a:lnTo>
                    <a:pt x="634480" y="1996058"/>
                  </a:lnTo>
                  <a:lnTo>
                    <a:pt x="593517" y="1977672"/>
                  </a:lnTo>
                  <a:lnTo>
                    <a:pt x="553515" y="1957592"/>
                  </a:lnTo>
                  <a:lnTo>
                    <a:pt x="514520" y="1935863"/>
                  </a:lnTo>
                  <a:lnTo>
                    <a:pt x="476579" y="1912530"/>
                  </a:lnTo>
                  <a:lnTo>
                    <a:pt x="439736" y="1887640"/>
                  </a:lnTo>
                  <a:lnTo>
                    <a:pt x="404038" y="1861239"/>
                  </a:lnTo>
                  <a:lnTo>
                    <a:pt x="369530" y="1833372"/>
                  </a:lnTo>
                  <a:lnTo>
                    <a:pt x="336259" y="1804085"/>
                  </a:lnTo>
                  <a:lnTo>
                    <a:pt x="304270" y="1773425"/>
                  </a:lnTo>
                  <a:lnTo>
                    <a:pt x="273610" y="1741436"/>
                  </a:lnTo>
                  <a:lnTo>
                    <a:pt x="244323" y="1708165"/>
                  </a:lnTo>
                  <a:lnTo>
                    <a:pt x="216456" y="1673657"/>
                  </a:lnTo>
                  <a:lnTo>
                    <a:pt x="190055" y="1637959"/>
                  </a:lnTo>
                  <a:lnTo>
                    <a:pt x="165165" y="1601116"/>
                  </a:lnTo>
                  <a:lnTo>
                    <a:pt x="141832" y="1563175"/>
                  </a:lnTo>
                  <a:lnTo>
                    <a:pt x="120103" y="1524180"/>
                  </a:lnTo>
                  <a:lnTo>
                    <a:pt x="100023" y="1484178"/>
                  </a:lnTo>
                  <a:lnTo>
                    <a:pt x="81637" y="1443215"/>
                  </a:lnTo>
                  <a:lnTo>
                    <a:pt x="64992" y="1401336"/>
                  </a:lnTo>
                  <a:lnTo>
                    <a:pt x="50134" y="1358587"/>
                  </a:lnTo>
                  <a:lnTo>
                    <a:pt x="37108" y="1315015"/>
                  </a:lnTo>
                  <a:lnTo>
                    <a:pt x="25960" y="1270665"/>
                  </a:lnTo>
                  <a:lnTo>
                    <a:pt x="16737" y="1225582"/>
                  </a:lnTo>
                  <a:lnTo>
                    <a:pt x="9483" y="1179813"/>
                  </a:lnTo>
                  <a:lnTo>
                    <a:pt x="4245" y="1133404"/>
                  </a:lnTo>
                  <a:lnTo>
                    <a:pt x="1068" y="1086400"/>
                  </a:lnTo>
                  <a:lnTo>
                    <a:pt x="0" y="1038847"/>
                  </a:lnTo>
                  <a:close/>
                </a:path>
              </a:pathLst>
            </a:custGeom>
            <a:ln w="3175">
              <a:solidFill>
                <a:srgbClr val="BF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3504615" y="6779422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118" y="0"/>
                  </a:moveTo>
                  <a:lnTo>
                    <a:pt x="865570" y="1267"/>
                  </a:lnTo>
                  <a:lnTo>
                    <a:pt x="817682" y="5026"/>
                  </a:lnTo>
                  <a:lnTo>
                    <a:pt x="770518" y="11214"/>
                  </a:lnTo>
                  <a:lnTo>
                    <a:pt x="724139" y="19768"/>
                  </a:lnTo>
                  <a:lnTo>
                    <a:pt x="678610" y="30624"/>
                  </a:lnTo>
                  <a:lnTo>
                    <a:pt x="633994" y="43720"/>
                  </a:lnTo>
                  <a:lnTo>
                    <a:pt x="590354" y="58991"/>
                  </a:lnTo>
                  <a:lnTo>
                    <a:pt x="547753" y="76376"/>
                  </a:lnTo>
                  <a:lnTo>
                    <a:pt x="506253" y="95811"/>
                  </a:lnTo>
                  <a:lnTo>
                    <a:pt x="465920" y="117233"/>
                  </a:lnTo>
                  <a:lnTo>
                    <a:pt x="426815" y="140577"/>
                  </a:lnTo>
                  <a:lnTo>
                    <a:pt x="389001" y="165783"/>
                  </a:lnTo>
                  <a:lnTo>
                    <a:pt x="352543" y="192785"/>
                  </a:lnTo>
                  <a:lnTo>
                    <a:pt x="317502" y="221521"/>
                  </a:lnTo>
                  <a:lnTo>
                    <a:pt x="283943" y="251928"/>
                  </a:lnTo>
                  <a:lnTo>
                    <a:pt x="251928" y="283943"/>
                  </a:lnTo>
                  <a:lnTo>
                    <a:pt x="221521" y="317502"/>
                  </a:lnTo>
                  <a:lnTo>
                    <a:pt x="192785" y="352543"/>
                  </a:lnTo>
                  <a:lnTo>
                    <a:pt x="165783" y="389001"/>
                  </a:lnTo>
                  <a:lnTo>
                    <a:pt x="140577" y="426815"/>
                  </a:lnTo>
                  <a:lnTo>
                    <a:pt x="117233" y="465920"/>
                  </a:lnTo>
                  <a:lnTo>
                    <a:pt x="95811" y="506253"/>
                  </a:lnTo>
                  <a:lnTo>
                    <a:pt x="76376" y="547753"/>
                  </a:lnTo>
                  <a:lnTo>
                    <a:pt x="58991" y="590354"/>
                  </a:lnTo>
                  <a:lnTo>
                    <a:pt x="43720" y="633994"/>
                  </a:lnTo>
                  <a:lnTo>
                    <a:pt x="30624" y="678610"/>
                  </a:lnTo>
                  <a:lnTo>
                    <a:pt x="19768" y="724139"/>
                  </a:lnTo>
                  <a:lnTo>
                    <a:pt x="11214" y="770518"/>
                  </a:lnTo>
                  <a:lnTo>
                    <a:pt x="5026" y="817682"/>
                  </a:lnTo>
                  <a:lnTo>
                    <a:pt x="1267" y="865570"/>
                  </a:lnTo>
                  <a:lnTo>
                    <a:pt x="0" y="914118"/>
                  </a:lnTo>
                  <a:lnTo>
                    <a:pt x="1267" y="962666"/>
                  </a:lnTo>
                  <a:lnTo>
                    <a:pt x="5026" y="1010554"/>
                  </a:lnTo>
                  <a:lnTo>
                    <a:pt x="11214" y="1057719"/>
                  </a:lnTo>
                  <a:lnTo>
                    <a:pt x="19768" y="1104097"/>
                  </a:lnTo>
                  <a:lnTo>
                    <a:pt x="30624" y="1149626"/>
                  </a:lnTo>
                  <a:lnTo>
                    <a:pt x="43720" y="1194242"/>
                  </a:lnTo>
                  <a:lnTo>
                    <a:pt x="58991" y="1237883"/>
                  </a:lnTo>
                  <a:lnTo>
                    <a:pt x="76376" y="1280484"/>
                  </a:lnTo>
                  <a:lnTo>
                    <a:pt x="95811" y="1321983"/>
                  </a:lnTo>
                  <a:lnTo>
                    <a:pt x="117233" y="1362317"/>
                  </a:lnTo>
                  <a:lnTo>
                    <a:pt x="140577" y="1401422"/>
                  </a:lnTo>
                  <a:lnTo>
                    <a:pt x="165783" y="1439235"/>
                  </a:lnTo>
                  <a:lnTo>
                    <a:pt x="192785" y="1475694"/>
                  </a:lnTo>
                  <a:lnTo>
                    <a:pt x="221521" y="1510734"/>
                  </a:lnTo>
                  <a:lnTo>
                    <a:pt x="251928" y="1544293"/>
                  </a:lnTo>
                  <a:lnTo>
                    <a:pt x="283943" y="1576308"/>
                  </a:lnTo>
                  <a:lnTo>
                    <a:pt x="317502" y="1606715"/>
                  </a:lnTo>
                  <a:lnTo>
                    <a:pt x="352543" y="1635452"/>
                  </a:lnTo>
                  <a:lnTo>
                    <a:pt x="389001" y="1662454"/>
                  </a:lnTo>
                  <a:lnTo>
                    <a:pt x="426815" y="1687659"/>
                  </a:lnTo>
                  <a:lnTo>
                    <a:pt x="465920" y="1711004"/>
                  </a:lnTo>
                  <a:lnTo>
                    <a:pt x="506253" y="1732425"/>
                  </a:lnTo>
                  <a:lnTo>
                    <a:pt x="547753" y="1751860"/>
                  </a:lnTo>
                  <a:lnTo>
                    <a:pt x="590354" y="1769245"/>
                  </a:lnTo>
                  <a:lnTo>
                    <a:pt x="633994" y="1784517"/>
                  </a:lnTo>
                  <a:lnTo>
                    <a:pt x="678610" y="1797613"/>
                  </a:lnTo>
                  <a:lnTo>
                    <a:pt x="724139" y="1808469"/>
                  </a:lnTo>
                  <a:lnTo>
                    <a:pt x="770518" y="1817023"/>
                  </a:lnTo>
                  <a:lnTo>
                    <a:pt x="817682" y="1823211"/>
                  </a:lnTo>
                  <a:lnTo>
                    <a:pt x="865570" y="1826970"/>
                  </a:lnTo>
                  <a:lnTo>
                    <a:pt x="914118" y="1828237"/>
                  </a:lnTo>
                  <a:lnTo>
                    <a:pt x="962666" y="1826970"/>
                  </a:lnTo>
                  <a:lnTo>
                    <a:pt x="1010554" y="1823211"/>
                  </a:lnTo>
                  <a:lnTo>
                    <a:pt x="1057719" y="1817023"/>
                  </a:lnTo>
                  <a:lnTo>
                    <a:pt x="1104097" y="1808469"/>
                  </a:lnTo>
                  <a:lnTo>
                    <a:pt x="1149626" y="1797613"/>
                  </a:lnTo>
                  <a:lnTo>
                    <a:pt x="1194242" y="1784517"/>
                  </a:lnTo>
                  <a:lnTo>
                    <a:pt x="1237883" y="1769245"/>
                  </a:lnTo>
                  <a:lnTo>
                    <a:pt x="1280484" y="1751860"/>
                  </a:lnTo>
                  <a:lnTo>
                    <a:pt x="1321983" y="1732425"/>
                  </a:lnTo>
                  <a:lnTo>
                    <a:pt x="1362317" y="1711004"/>
                  </a:lnTo>
                  <a:lnTo>
                    <a:pt x="1401422" y="1687659"/>
                  </a:lnTo>
                  <a:lnTo>
                    <a:pt x="1439235" y="1662454"/>
                  </a:lnTo>
                  <a:lnTo>
                    <a:pt x="1475694" y="1635452"/>
                  </a:lnTo>
                  <a:lnTo>
                    <a:pt x="1510734" y="1606715"/>
                  </a:lnTo>
                  <a:lnTo>
                    <a:pt x="1544293" y="1576308"/>
                  </a:lnTo>
                  <a:lnTo>
                    <a:pt x="1576308" y="1544293"/>
                  </a:lnTo>
                  <a:lnTo>
                    <a:pt x="1606715" y="1510734"/>
                  </a:lnTo>
                  <a:lnTo>
                    <a:pt x="1635452" y="1475694"/>
                  </a:lnTo>
                  <a:lnTo>
                    <a:pt x="1662454" y="1439235"/>
                  </a:lnTo>
                  <a:lnTo>
                    <a:pt x="1687659" y="1401422"/>
                  </a:lnTo>
                  <a:lnTo>
                    <a:pt x="1711004" y="1362317"/>
                  </a:lnTo>
                  <a:lnTo>
                    <a:pt x="1732425" y="1321983"/>
                  </a:lnTo>
                  <a:lnTo>
                    <a:pt x="1751860" y="1280484"/>
                  </a:lnTo>
                  <a:lnTo>
                    <a:pt x="1769245" y="1237883"/>
                  </a:lnTo>
                  <a:lnTo>
                    <a:pt x="1784517" y="1194242"/>
                  </a:lnTo>
                  <a:lnTo>
                    <a:pt x="1797613" y="1149626"/>
                  </a:lnTo>
                  <a:lnTo>
                    <a:pt x="1808469" y="1104097"/>
                  </a:lnTo>
                  <a:lnTo>
                    <a:pt x="1817023" y="1057719"/>
                  </a:lnTo>
                  <a:lnTo>
                    <a:pt x="1823211" y="1010554"/>
                  </a:lnTo>
                  <a:lnTo>
                    <a:pt x="1826970" y="962666"/>
                  </a:lnTo>
                  <a:lnTo>
                    <a:pt x="1828237" y="914118"/>
                  </a:lnTo>
                  <a:lnTo>
                    <a:pt x="1826970" y="865570"/>
                  </a:lnTo>
                  <a:lnTo>
                    <a:pt x="1823211" y="817682"/>
                  </a:lnTo>
                  <a:lnTo>
                    <a:pt x="1817023" y="770518"/>
                  </a:lnTo>
                  <a:lnTo>
                    <a:pt x="1808469" y="724139"/>
                  </a:lnTo>
                  <a:lnTo>
                    <a:pt x="1797613" y="678610"/>
                  </a:lnTo>
                  <a:lnTo>
                    <a:pt x="1784517" y="633994"/>
                  </a:lnTo>
                  <a:lnTo>
                    <a:pt x="1769245" y="590354"/>
                  </a:lnTo>
                  <a:lnTo>
                    <a:pt x="1751860" y="547753"/>
                  </a:lnTo>
                  <a:lnTo>
                    <a:pt x="1732425" y="506253"/>
                  </a:lnTo>
                  <a:lnTo>
                    <a:pt x="1711004" y="465920"/>
                  </a:lnTo>
                  <a:lnTo>
                    <a:pt x="1687659" y="426815"/>
                  </a:lnTo>
                  <a:lnTo>
                    <a:pt x="1662454" y="389001"/>
                  </a:lnTo>
                  <a:lnTo>
                    <a:pt x="1635452" y="352543"/>
                  </a:lnTo>
                  <a:lnTo>
                    <a:pt x="1606715" y="317502"/>
                  </a:lnTo>
                  <a:lnTo>
                    <a:pt x="1576308" y="283943"/>
                  </a:lnTo>
                  <a:lnTo>
                    <a:pt x="1544293" y="251928"/>
                  </a:lnTo>
                  <a:lnTo>
                    <a:pt x="1510734" y="221521"/>
                  </a:lnTo>
                  <a:lnTo>
                    <a:pt x="1475694" y="192785"/>
                  </a:lnTo>
                  <a:lnTo>
                    <a:pt x="1439235" y="165783"/>
                  </a:lnTo>
                  <a:lnTo>
                    <a:pt x="1401422" y="140577"/>
                  </a:lnTo>
                  <a:lnTo>
                    <a:pt x="1362317" y="117233"/>
                  </a:lnTo>
                  <a:lnTo>
                    <a:pt x="1321983" y="95811"/>
                  </a:lnTo>
                  <a:lnTo>
                    <a:pt x="1280484" y="76376"/>
                  </a:lnTo>
                  <a:lnTo>
                    <a:pt x="1237883" y="58991"/>
                  </a:lnTo>
                  <a:lnTo>
                    <a:pt x="1194242" y="43720"/>
                  </a:lnTo>
                  <a:lnTo>
                    <a:pt x="1149626" y="30624"/>
                  </a:lnTo>
                  <a:lnTo>
                    <a:pt x="1104097" y="19768"/>
                  </a:lnTo>
                  <a:lnTo>
                    <a:pt x="1057719" y="11214"/>
                  </a:lnTo>
                  <a:lnTo>
                    <a:pt x="1010554" y="5026"/>
                  </a:lnTo>
                  <a:lnTo>
                    <a:pt x="962666" y="1267"/>
                  </a:lnTo>
                  <a:lnTo>
                    <a:pt x="914118" y="0"/>
                  </a:lnTo>
                  <a:close/>
                </a:path>
              </a:pathLst>
            </a:custGeom>
            <a:solidFill>
              <a:srgbClr val="ED7D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49407" y="7103710"/>
              <a:ext cx="1005204" cy="100519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085660" y="9019066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290" b="1">
                <a:solidFill>
                  <a:srgbClr val="040000"/>
                </a:solidFill>
                <a:latin typeface="Arial"/>
                <a:cs typeface="Arial"/>
              </a:rPr>
              <a:t>V./fi</a:t>
            </a:r>
            <a:endParaRPr sz="29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04963" y="9851705"/>
            <a:ext cx="3784600" cy="0"/>
          </a:xfrm>
          <a:custGeom>
            <a:avLst/>
            <a:gdLst/>
            <a:ahLst/>
            <a:cxnLst/>
            <a:rect l="l" t="t" r="r" b="b"/>
            <a:pathLst>
              <a:path w="3784600" h="0">
                <a:moveTo>
                  <a:pt x="0" y="0"/>
                </a:moveTo>
                <a:lnTo>
                  <a:pt x="3784355" y="0"/>
                </a:lnTo>
              </a:path>
            </a:pathLst>
          </a:custGeom>
          <a:ln w="5235">
            <a:solidFill>
              <a:srgbClr val="BF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9447620" y="9049222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325" b="1">
                <a:solidFill>
                  <a:srgbClr val="040000"/>
                </a:solidFill>
                <a:latin typeface="Arial"/>
                <a:cs typeface="Arial"/>
              </a:rPr>
              <a:t>1234</a:t>
            </a:r>
            <a:endParaRPr sz="29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39700" y="9851705"/>
            <a:ext cx="3784600" cy="0"/>
          </a:xfrm>
          <a:custGeom>
            <a:avLst/>
            <a:gdLst/>
            <a:ahLst/>
            <a:cxnLst/>
            <a:rect l="l" t="t" r="r" b="b"/>
            <a:pathLst>
              <a:path w="3784600" h="0">
                <a:moveTo>
                  <a:pt x="0" y="0"/>
                </a:moveTo>
                <a:lnTo>
                  <a:pt x="3784355" y="0"/>
                </a:lnTo>
              </a:path>
            </a:pathLst>
          </a:custGeom>
          <a:ln w="5235">
            <a:solidFill>
              <a:srgbClr val="BF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3750932" y="9049222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325" b="1">
                <a:solidFill>
                  <a:srgbClr val="040000"/>
                </a:solidFill>
                <a:latin typeface="Arial"/>
                <a:cs typeface="Arial"/>
              </a:rPr>
              <a:t>5678</a:t>
            </a:r>
            <a:endParaRPr sz="29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574434" y="9851705"/>
            <a:ext cx="3784600" cy="0"/>
          </a:xfrm>
          <a:custGeom>
            <a:avLst/>
            <a:gdLst/>
            <a:ahLst/>
            <a:cxnLst/>
            <a:rect l="l" t="t" r="r" b="b"/>
            <a:pathLst>
              <a:path w="3784600" h="0">
                <a:moveTo>
                  <a:pt x="0" y="0"/>
                </a:moveTo>
                <a:lnTo>
                  <a:pt x="3784355" y="0"/>
                </a:lnTo>
              </a:path>
            </a:pathLst>
          </a:custGeom>
          <a:ln w="5235">
            <a:solidFill>
              <a:srgbClr val="BF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751010" y="10050240"/>
            <a:ext cx="3837304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875">
                <a:solidFill>
                  <a:srgbClr val="EC6717"/>
                </a:solidFill>
                <a:latin typeface="Lucida Sans Unicode"/>
                <a:cs typeface="Lucida Sans Unicode"/>
              </a:rPr>
              <a:t>CDEF*G'HfiJKLM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47902" y="10050240"/>
            <a:ext cx="3837304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860">
                <a:solidFill>
                  <a:srgbClr val="EC6717"/>
                </a:solidFill>
                <a:latin typeface="Lucida Sans Unicode"/>
                <a:cs typeface="Lucida Sans Unicode"/>
              </a:rPr>
              <a:t>NOPQRS'TUVW*X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402894" y="10065191"/>
            <a:ext cx="442341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1035">
                <a:solidFill>
                  <a:srgbClr val="EC6717"/>
                </a:solidFill>
                <a:latin typeface="Lucida Sans Unicode"/>
                <a:cs typeface="Lucida Sans Unicode"/>
              </a:rPr>
              <a:t>YZ[\]^'_S`aflcde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93" y="738690"/>
            <a:ext cx="766381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2350" b="1">
                <a:solidFill>
                  <a:srgbClr val="040000"/>
                </a:solidFill>
                <a:latin typeface="Microsoft YaHei"/>
                <a:cs typeface="Microsoft YaHei"/>
              </a:rPr>
              <a:t>}9;QQHIJKˆ()</a:t>
            </a:r>
            <a:endParaRPr sz="495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85606" y="2885687"/>
            <a:ext cx="1054100" cy="1054100"/>
            <a:chOff x="785606" y="2885687"/>
            <a:chExt cx="1054100" cy="1054100"/>
          </a:xfrm>
        </p:grpSpPr>
        <p:sp>
          <p:nvSpPr>
            <p:cNvPr id="4" name="object 4"/>
            <p:cNvSpPr/>
            <p:nvPr/>
          </p:nvSpPr>
          <p:spPr>
            <a:xfrm>
              <a:off x="785606" y="2885687"/>
              <a:ext cx="1054100" cy="1054100"/>
            </a:xfrm>
            <a:custGeom>
              <a:avLst/>
              <a:gdLst/>
              <a:ahLst/>
              <a:cxnLst/>
              <a:rect l="l" t="t" r="r" b="b"/>
              <a:pathLst>
                <a:path w="1054100" h="1054100">
                  <a:moveTo>
                    <a:pt x="526842" y="0"/>
                  </a:moveTo>
                  <a:lnTo>
                    <a:pt x="478889" y="2153"/>
                  </a:lnTo>
                  <a:lnTo>
                    <a:pt x="432142" y="8488"/>
                  </a:lnTo>
                  <a:lnTo>
                    <a:pt x="386787" y="18819"/>
                  </a:lnTo>
                  <a:lnTo>
                    <a:pt x="343011" y="32960"/>
                  </a:lnTo>
                  <a:lnTo>
                    <a:pt x="300998" y="50726"/>
                  </a:lnTo>
                  <a:lnTo>
                    <a:pt x="260936" y="71929"/>
                  </a:lnTo>
                  <a:lnTo>
                    <a:pt x="223009" y="96385"/>
                  </a:lnTo>
                  <a:lnTo>
                    <a:pt x="187405" y="123907"/>
                  </a:lnTo>
                  <a:lnTo>
                    <a:pt x="154309" y="154309"/>
                  </a:lnTo>
                  <a:lnTo>
                    <a:pt x="123907" y="187405"/>
                  </a:lnTo>
                  <a:lnTo>
                    <a:pt x="96385" y="223009"/>
                  </a:lnTo>
                  <a:lnTo>
                    <a:pt x="71929" y="260936"/>
                  </a:lnTo>
                  <a:lnTo>
                    <a:pt x="50726" y="300998"/>
                  </a:lnTo>
                  <a:lnTo>
                    <a:pt x="32960" y="343011"/>
                  </a:lnTo>
                  <a:lnTo>
                    <a:pt x="18819" y="386787"/>
                  </a:lnTo>
                  <a:lnTo>
                    <a:pt x="8488" y="432142"/>
                  </a:lnTo>
                  <a:lnTo>
                    <a:pt x="2153" y="478889"/>
                  </a:lnTo>
                  <a:lnTo>
                    <a:pt x="0" y="526842"/>
                  </a:lnTo>
                  <a:lnTo>
                    <a:pt x="2153" y="574795"/>
                  </a:lnTo>
                  <a:lnTo>
                    <a:pt x="8488" y="621542"/>
                  </a:lnTo>
                  <a:lnTo>
                    <a:pt x="18819" y="666897"/>
                  </a:lnTo>
                  <a:lnTo>
                    <a:pt x="32960" y="710674"/>
                  </a:lnTo>
                  <a:lnTo>
                    <a:pt x="50726" y="752686"/>
                  </a:lnTo>
                  <a:lnTo>
                    <a:pt x="71929" y="792749"/>
                  </a:lnTo>
                  <a:lnTo>
                    <a:pt x="96385" y="830675"/>
                  </a:lnTo>
                  <a:lnTo>
                    <a:pt x="123907" y="866279"/>
                  </a:lnTo>
                  <a:lnTo>
                    <a:pt x="154309" y="899375"/>
                  </a:lnTo>
                  <a:lnTo>
                    <a:pt x="187405" y="929777"/>
                  </a:lnTo>
                  <a:lnTo>
                    <a:pt x="223009" y="957299"/>
                  </a:lnTo>
                  <a:lnTo>
                    <a:pt x="260936" y="981755"/>
                  </a:lnTo>
                  <a:lnTo>
                    <a:pt x="300998" y="1002958"/>
                  </a:lnTo>
                  <a:lnTo>
                    <a:pt x="343011" y="1020724"/>
                  </a:lnTo>
                  <a:lnTo>
                    <a:pt x="386787" y="1034865"/>
                  </a:lnTo>
                  <a:lnTo>
                    <a:pt x="432142" y="1045196"/>
                  </a:lnTo>
                  <a:lnTo>
                    <a:pt x="478889" y="1051532"/>
                  </a:lnTo>
                  <a:lnTo>
                    <a:pt x="526842" y="1053685"/>
                  </a:lnTo>
                  <a:lnTo>
                    <a:pt x="574797" y="1051532"/>
                  </a:lnTo>
                  <a:lnTo>
                    <a:pt x="621545" y="1045196"/>
                  </a:lnTo>
                  <a:lnTo>
                    <a:pt x="666901" y="1034865"/>
                  </a:lnTo>
                  <a:lnTo>
                    <a:pt x="710679" y="1020724"/>
                  </a:lnTo>
                  <a:lnTo>
                    <a:pt x="752693" y="1002958"/>
                  </a:lnTo>
                  <a:lnTo>
                    <a:pt x="792756" y="981755"/>
                  </a:lnTo>
                  <a:lnTo>
                    <a:pt x="830683" y="957299"/>
                  </a:lnTo>
                  <a:lnTo>
                    <a:pt x="866288" y="929777"/>
                  </a:lnTo>
                  <a:lnTo>
                    <a:pt x="899384" y="899375"/>
                  </a:lnTo>
                  <a:lnTo>
                    <a:pt x="929787" y="866279"/>
                  </a:lnTo>
                  <a:lnTo>
                    <a:pt x="957309" y="830675"/>
                  </a:lnTo>
                  <a:lnTo>
                    <a:pt x="981765" y="792749"/>
                  </a:lnTo>
                  <a:lnTo>
                    <a:pt x="1002969" y="752686"/>
                  </a:lnTo>
                  <a:lnTo>
                    <a:pt x="1020734" y="710674"/>
                  </a:lnTo>
                  <a:lnTo>
                    <a:pt x="1034876" y="666897"/>
                  </a:lnTo>
                  <a:lnTo>
                    <a:pt x="1045207" y="621542"/>
                  </a:lnTo>
                  <a:lnTo>
                    <a:pt x="1051542" y="574795"/>
                  </a:lnTo>
                  <a:lnTo>
                    <a:pt x="1053695" y="526842"/>
                  </a:lnTo>
                  <a:lnTo>
                    <a:pt x="1051542" y="478889"/>
                  </a:lnTo>
                  <a:lnTo>
                    <a:pt x="1045207" y="432142"/>
                  </a:lnTo>
                  <a:lnTo>
                    <a:pt x="1034876" y="386787"/>
                  </a:lnTo>
                  <a:lnTo>
                    <a:pt x="1020734" y="343011"/>
                  </a:lnTo>
                  <a:lnTo>
                    <a:pt x="1002969" y="300998"/>
                  </a:lnTo>
                  <a:lnTo>
                    <a:pt x="981765" y="260936"/>
                  </a:lnTo>
                  <a:lnTo>
                    <a:pt x="957309" y="223009"/>
                  </a:lnTo>
                  <a:lnTo>
                    <a:pt x="929787" y="187405"/>
                  </a:lnTo>
                  <a:lnTo>
                    <a:pt x="899384" y="154309"/>
                  </a:lnTo>
                  <a:lnTo>
                    <a:pt x="866288" y="123907"/>
                  </a:lnTo>
                  <a:lnTo>
                    <a:pt x="830683" y="96385"/>
                  </a:lnTo>
                  <a:lnTo>
                    <a:pt x="792756" y="71929"/>
                  </a:lnTo>
                  <a:lnTo>
                    <a:pt x="752693" y="50726"/>
                  </a:lnTo>
                  <a:lnTo>
                    <a:pt x="710679" y="32960"/>
                  </a:lnTo>
                  <a:lnTo>
                    <a:pt x="666901" y="18819"/>
                  </a:lnTo>
                  <a:lnTo>
                    <a:pt x="621545" y="8488"/>
                  </a:lnTo>
                  <a:lnTo>
                    <a:pt x="574797" y="2153"/>
                  </a:lnTo>
                  <a:lnTo>
                    <a:pt x="52684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89008" y="3187265"/>
              <a:ext cx="469265" cy="377825"/>
            </a:xfrm>
            <a:custGeom>
              <a:avLst/>
              <a:gdLst/>
              <a:ahLst/>
              <a:cxnLst/>
              <a:rect l="l" t="t" r="r" b="b"/>
              <a:pathLst>
                <a:path w="469265" h="377825">
                  <a:moveTo>
                    <a:pt x="444520" y="117347"/>
                  </a:moveTo>
                  <a:lnTo>
                    <a:pt x="24596" y="117347"/>
                  </a:lnTo>
                  <a:lnTo>
                    <a:pt x="10376" y="118943"/>
                  </a:lnTo>
                  <a:lnTo>
                    <a:pt x="3074" y="123733"/>
                  </a:lnTo>
                  <a:lnTo>
                    <a:pt x="384" y="131717"/>
                  </a:lnTo>
                  <a:lnTo>
                    <a:pt x="0" y="142896"/>
                  </a:lnTo>
                  <a:lnTo>
                    <a:pt x="17025" y="352041"/>
                  </a:lnTo>
                  <a:lnTo>
                    <a:pt x="18474" y="359625"/>
                  </a:lnTo>
                  <a:lnTo>
                    <a:pt x="22937" y="368008"/>
                  </a:lnTo>
                  <a:lnTo>
                    <a:pt x="30591" y="374795"/>
                  </a:lnTo>
                  <a:lnTo>
                    <a:pt x="41611" y="377590"/>
                  </a:lnTo>
                  <a:lnTo>
                    <a:pt x="427494" y="377590"/>
                  </a:lnTo>
                  <a:lnTo>
                    <a:pt x="437470" y="374795"/>
                  </a:lnTo>
                  <a:lnTo>
                    <a:pt x="443456" y="368008"/>
                  </a:lnTo>
                  <a:lnTo>
                    <a:pt x="447845" y="359625"/>
                  </a:lnTo>
                  <a:lnTo>
                    <a:pt x="453033" y="352041"/>
                  </a:lnTo>
                  <a:lnTo>
                    <a:pt x="469106" y="142896"/>
                  </a:lnTo>
                  <a:lnTo>
                    <a:pt x="468721" y="131717"/>
                  </a:lnTo>
                  <a:lnTo>
                    <a:pt x="466032" y="123733"/>
                  </a:lnTo>
                  <a:lnTo>
                    <a:pt x="458734" y="118943"/>
                  </a:lnTo>
                  <a:lnTo>
                    <a:pt x="444520" y="117347"/>
                  </a:lnTo>
                  <a:close/>
                </a:path>
                <a:path w="469265" h="377825">
                  <a:moveTo>
                    <a:pt x="151325" y="0"/>
                  </a:moveTo>
                  <a:lnTo>
                    <a:pt x="74720" y="0"/>
                  </a:lnTo>
                  <a:lnTo>
                    <a:pt x="63958" y="1463"/>
                  </a:lnTo>
                  <a:lnTo>
                    <a:pt x="55326" y="6032"/>
                  </a:lnTo>
                  <a:lnTo>
                    <a:pt x="48114" y="13972"/>
                  </a:lnTo>
                  <a:lnTo>
                    <a:pt x="41611" y="25548"/>
                  </a:lnTo>
                  <a:lnTo>
                    <a:pt x="41611" y="84227"/>
                  </a:lnTo>
                  <a:lnTo>
                    <a:pt x="436007" y="84227"/>
                  </a:lnTo>
                  <a:lnTo>
                    <a:pt x="436007" y="67191"/>
                  </a:lnTo>
                  <a:lnTo>
                    <a:pt x="243071" y="50155"/>
                  </a:lnTo>
                  <a:lnTo>
                    <a:pt x="230582" y="48707"/>
                  </a:lnTo>
                  <a:lnTo>
                    <a:pt x="219067" y="44952"/>
                  </a:lnTo>
                  <a:lnTo>
                    <a:pt x="209149" y="39779"/>
                  </a:lnTo>
                  <a:lnTo>
                    <a:pt x="201449" y="34072"/>
                  </a:lnTo>
                  <a:lnTo>
                    <a:pt x="192947" y="17036"/>
                  </a:lnTo>
                  <a:lnTo>
                    <a:pt x="180458" y="10380"/>
                  </a:lnTo>
                  <a:lnTo>
                    <a:pt x="168943" y="4968"/>
                  </a:lnTo>
                  <a:lnTo>
                    <a:pt x="159025" y="1330"/>
                  </a:lnTo>
                  <a:lnTo>
                    <a:pt x="151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543741" y="2594048"/>
            <a:ext cx="1903730" cy="257175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720"/>
              </a:spcBef>
            </a:pPr>
            <a:r>
              <a:rPr dirty="0" sz="2300" spc="1200" b="1">
                <a:solidFill>
                  <a:srgbClr val="040000"/>
                </a:solidFill>
                <a:latin typeface="Microsoft YaHei"/>
                <a:cs typeface="Microsoft YaHei"/>
              </a:rPr>
              <a:t>*+,{</a:t>
            </a:r>
            <a:endParaRPr sz="2300">
              <a:latin typeface="Microsoft YaHei"/>
              <a:cs typeface="Microsoft YaHei"/>
            </a:endParaRPr>
          </a:p>
          <a:p>
            <a:pPr algn="ctr" marL="635">
              <a:lnSpc>
                <a:spcPct val="100000"/>
              </a:lnSpc>
              <a:spcBef>
                <a:spcPts val="625"/>
              </a:spcBef>
            </a:pPr>
            <a:r>
              <a:rPr dirty="0" sz="2300" spc="615">
                <a:solidFill>
                  <a:srgbClr val="040000"/>
                </a:solidFill>
                <a:latin typeface="Microsoft YaHei"/>
                <a:cs typeface="Microsoft YaHei"/>
              </a:rPr>
              <a:t>ÂqtÕ</a:t>
            </a:r>
            <a:endParaRPr sz="2300">
              <a:latin typeface="Microsoft YaHei"/>
              <a:cs typeface="Microsoft YaHei"/>
            </a:endParaRPr>
          </a:p>
          <a:p>
            <a:pPr algn="ctr" marL="188595" marR="180340">
              <a:lnSpc>
                <a:spcPct val="119000"/>
              </a:lnSpc>
              <a:spcBef>
                <a:spcPts val="20"/>
              </a:spcBef>
            </a:pPr>
            <a:r>
              <a:rPr dirty="0" sz="2300" spc="1625">
                <a:solidFill>
                  <a:srgbClr val="040000"/>
                </a:solidFill>
                <a:latin typeface="Microsoft YaHei"/>
                <a:cs typeface="Microsoft YaHei"/>
              </a:rPr>
              <a:t> </a:t>
            </a:r>
            <a:r>
              <a:rPr dirty="0" sz="2300" spc="690">
                <a:solidFill>
                  <a:srgbClr val="040000"/>
                </a:solidFill>
                <a:latin typeface="Microsoft YaHei"/>
                <a:cs typeface="Microsoft YaHei"/>
              </a:rPr>
              <a:t>A</a:t>
            </a:r>
            <a:r>
              <a:rPr dirty="0" sz="2300">
                <a:solidFill>
                  <a:srgbClr val="040000"/>
                </a:solidFill>
                <a:latin typeface="Microsoft YaHei"/>
                <a:cs typeface="Microsoft YaHei"/>
              </a:rPr>
              <a:t>U</a:t>
            </a:r>
            <a:r>
              <a:rPr dirty="0" sz="2300" spc="-675">
                <a:solidFill>
                  <a:srgbClr val="040000"/>
                </a:solidFill>
                <a:latin typeface="Microsoft YaHei"/>
                <a:cs typeface="Microsoft YaHei"/>
              </a:rPr>
              <a:t>ƒ</a:t>
            </a:r>
            <a:r>
              <a:rPr dirty="0" sz="2300" spc="530">
                <a:solidFill>
                  <a:srgbClr val="040000"/>
                </a:solidFill>
                <a:latin typeface="Microsoft YaHei"/>
                <a:cs typeface="Microsoft YaHei"/>
              </a:rPr>
              <a:t>†U</a:t>
            </a:r>
            <a:r>
              <a:rPr dirty="0" sz="2300" spc="330">
                <a:solidFill>
                  <a:srgbClr val="040000"/>
                </a:solidFill>
                <a:latin typeface="Microsoft YaHei"/>
                <a:cs typeface="Microsoft YaHei"/>
              </a:rPr>
              <a:t>r  </a:t>
            </a:r>
            <a:r>
              <a:rPr dirty="0" sz="2300" spc="400">
                <a:solidFill>
                  <a:srgbClr val="040000"/>
                </a:solidFill>
                <a:latin typeface="Microsoft YaHei"/>
                <a:cs typeface="Microsoft YaHei"/>
              </a:rPr>
              <a:t>ÐQRž</a:t>
            </a:r>
            <a:endParaRPr sz="2300">
              <a:latin typeface="Microsoft YaHei"/>
              <a:cs typeface="Microsoft YaHei"/>
            </a:endParaRPr>
          </a:p>
          <a:p>
            <a:pPr algn="ctr" marL="12065" marR="5080">
              <a:lnSpc>
                <a:spcPct val="119700"/>
              </a:lnSpc>
              <a:spcBef>
                <a:spcPts val="80"/>
              </a:spcBef>
            </a:pPr>
            <a:r>
              <a:rPr dirty="0" sz="2300" spc="750">
                <a:solidFill>
                  <a:srgbClr val="040000"/>
                </a:solidFill>
                <a:latin typeface="Microsoft YaHei"/>
                <a:cs typeface="Microsoft YaHei"/>
              </a:rPr>
              <a:t>st+u÷ø </a:t>
            </a:r>
            <a:r>
              <a:rPr dirty="0" sz="2300" spc="75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2300" spc="1390">
                <a:solidFill>
                  <a:srgbClr val="040000"/>
                </a:solidFill>
                <a:latin typeface="Microsoft YaHei"/>
                <a:cs typeface="Microsoft YaHei"/>
              </a:rPr>
              <a:t>çÌ</a:t>
            </a:r>
            <a:r>
              <a:rPr dirty="0" sz="2300" spc="1600">
                <a:solidFill>
                  <a:srgbClr val="040000"/>
                </a:solidFill>
                <a:latin typeface="Microsoft YaHei"/>
                <a:cs typeface="Microsoft YaHei"/>
              </a:rPr>
              <a:t>´</a:t>
            </a:r>
            <a:r>
              <a:rPr dirty="0" sz="2300" spc="590">
                <a:solidFill>
                  <a:srgbClr val="040000"/>
                </a:solidFill>
                <a:latin typeface="Microsoft YaHei"/>
                <a:cs typeface="Microsoft YaHei"/>
              </a:rPr>
              <a:t>U</a:t>
            </a:r>
            <a:r>
              <a:rPr dirty="0" sz="2300" spc="465">
                <a:solidFill>
                  <a:srgbClr val="040000"/>
                </a:solidFill>
                <a:latin typeface="Microsoft YaHei"/>
                <a:cs typeface="Microsoft YaHei"/>
              </a:rPr>
              <a:t>tÕ</a:t>
            </a:r>
            <a:r>
              <a:rPr dirty="0" sz="2300" spc="815">
                <a:solidFill>
                  <a:srgbClr val="040000"/>
                </a:solidFill>
                <a:latin typeface="Microsoft YaHei"/>
                <a:cs typeface="Microsoft YaHei"/>
              </a:rPr>
              <a:t>s</a:t>
            </a:r>
            <a:endParaRPr sz="2300">
              <a:latin typeface="Microsoft YaHei"/>
              <a:cs typeface="Microsoft YaHe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940255" y="3451910"/>
            <a:ext cx="1054100" cy="1054100"/>
            <a:chOff x="12940255" y="3451910"/>
            <a:chExt cx="1054100" cy="1054100"/>
          </a:xfrm>
        </p:grpSpPr>
        <p:sp>
          <p:nvSpPr>
            <p:cNvPr id="8" name="object 8"/>
            <p:cNvSpPr/>
            <p:nvPr/>
          </p:nvSpPr>
          <p:spPr>
            <a:xfrm>
              <a:off x="12940255" y="3451910"/>
              <a:ext cx="1054100" cy="1054100"/>
            </a:xfrm>
            <a:custGeom>
              <a:avLst/>
              <a:gdLst/>
              <a:ahLst/>
              <a:cxnLst/>
              <a:rect l="l" t="t" r="r" b="b"/>
              <a:pathLst>
                <a:path w="1054100" h="1054100">
                  <a:moveTo>
                    <a:pt x="526842" y="0"/>
                  </a:moveTo>
                  <a:lnTo>
                    <a:pt x="478889" y="2153"/>
                  </a:lnTo>
                  <a:lnTo>
                    <a:pt x="432142" y="8488"/>
                  </a:lnTo>
                  <a:lnTo>
                    <a:pt x="386787" y="18819"/>
                  </a:lnTo>
                  <a:lnTo>
                    <a:pt x="343011" y="32960"/>
                  </a:lnTo>
                  <a:lnTo>
                    <a:pt x="300998" y="50726"/>
                  </a:lnTo>
                  <a:lnTo>
                    <a:pt x="260936" y="71929"/>
                  </a:lnTo>
                  <a:lnTo>
                    <a:pt x="223009" y="96385"/>
                  </a:lnTo>
                  <a:lnTo>
                    <a:pt x="187405" y="123907"/>
                  </a:lnTo>
                  <a:lnTo>
                    <a:pt x="154309" y="154309"/>
                  </a:lnTo>
                  <a:lnTo>
                    <a:pt x="123907" y="187405"/>
                  </a:lnTo>
                  <a:lnTo>
                    <a:pt x="96385" y="223009"/>
                  </a:lnTo>
                  <a:lnTo>
                    <a:pt x="71929" y="260936"/>
                  </a:lnTo>
                  <a:lnTo>
                    <a:pt x="50726" y="300998"/>
                  </a:lnTo>
                  <a:lnTo>
                    <a:pt x="32960" y="343011"/>
                  </a:lnTo>
                  <a:lnTo>
                    <a:pt x="18819" y="386787"/>
                  </a:lnTo>
                  <a:lnTo>
                    <a:pt x="8488" y="432142"/>
                  </a:lnTo>
                  <a:lnTo>
                    <a:pt x="2153" y="478889"/>
                  </a:lnTo>
                  <a:lnTo>
                    <a:pt x="0" y="526842"/>
                  </a:lnTo>
                  <a:lnTo>
                    <a:pt x="2153" y="574795"/>
                  </a:lnTo>
                  <a:lnTo>
                    <a:pt x="8488" y="621542"/>
                  </a:lnTo>
                  <a:lnTo>
                    <a:pt x="18819" y="666897"/>
                  </a:lnTo>
                  <a:lnTo>
                    <a:pt x="32960" y="710674"/>
                  </a:lnTo>
                  <a:lnTo>
                    <a:pt x="50726" y="752686"/>
                  </a:lnTo>
                  <a:lnTo>
                    <a:pt x="71929" y="792749"/>
                  </a:lnTo>
                  <a:lnTo>
                    <a:pt x="96385" y="830675"/>
                  </a:lnTo>
                  <a:lnTo>
                    <a:pt x="123907" y="866279"/>
                  </a:lnTo>
                  <a:lnTo>
                    <a:pt x="154309" y="899375"/>
                  </a:lnTo>
                  <a:lnTo>
                    <a:pt x="187405" y="929777"/>
                  </a:lnTo>
                  <a:lnTo>
                    <a:pt x="223009" y="957299"/>
                  </a:lnTo>
                  <a:lnTo>
                    <a:pt x="260936" y="981755"/>
                  </a:lnTo>
                  <a:lnTo>
                    <a:pt x="300998" y="1002958"/>
                  </a:lnTo>
                  <a:lnTo>
                    <a:pt x="343011" y="1020724"/>
                  </a:lnTo>
                  <a:lnTo>
                    <a:pt x="386787" y="1034865"/>
                  </a:lnTo>
                  <a:lnTo>
                    <a:pt x="432142" y="1045196"/>
                  </a:lnTo>
                  <a:lnTo>
                    <a:pt x="478889" y="1051532"/>
                  </a:lnTo>
                  <a:lnTo>
                    <a:pt x="526842" y="1053685"/>
                  </a:lnTo>
                  <a:lnTo>
                    <a:pt x="574795" y="1051532"/>
                  </a:lnTo>
                  <a:lnTo>
                    <a:pt x="621542" y="1045196"/>
                  </a:lnTo>
                  <a:lnTo>
                    <a:pt x="666897" y="1034865"/>
                  </a:lnTo>
                  <a:lnTo>
                    <a:pt x="710674" y="1020724"/>
                  </a:lnTo>
                  <a:lnTo>
                    <a:pt x="752686" y="1002958"/>
                  </a:lnTo>
                  <a:lnTo>
                    <a:pt x="792749" y="981755"/>
                  </a:lnTo>
                  <a:lnTo>
                    <a:pt x="830675" y="957299"/>
                  </a:lnTo>
                  <a:lnTo>
                    <a:pt x="866279" y="929777"/>
                  </a:lnTo>
                  <a:lnTo>
                    <a:pt x="899375" y="899375"/>
                  </a:lnTo>
                  <a:lnTo>
                    <a:pt x="929777" y="866279"/>
                  </a:lnTo>
                  <a:lnTo>
                    <a:pt x="957299" y="830675"/>
                  </a:lnTo>
                  <a:lnTo>
                    <a:pt x="981755" y="792749"/>
                  </a:lnTo>
                  <a:lnTo>
                    <a:pt x="1002958" y="752686"/>
                  </a:lnTo>
                  <a:lnTo>
                    <a:pt x="1020724" y="710674"/>
                  </a:lnTo>
                  <a:lnTo>
                    <a:pt x="1034865" y="666897"/>
                  </a:lnTo>
                  <a:lnTo>
                    <a:pt x="1045196" y="621542"/>
                  </a:lnTo>
                  <a:lnTo>
                    <a:pt x="1051532" y="574795"/>
                  </a:lnTo>
                  <a:lnTo>
                    <a:pt x="1053685" y="526842"/>
                  </a:lnTo>
                  <a:lnTo>
                    <a:pt x="1051532" y="478889"/>
                  </a:lnTo>
                  <a:lnTo>
                    <a:pt x="1045196" y="432142"/>
                  </a:lnTo>
                  <a:lnTo>
                    <a:pt x="1034865" y="386787"/>
                  </a:lnTo>
                  <a:lnTo>
                    <a:pt x="1020724" y="343011"/>
                  </a:lnTo>
                  <a:lnTo>
                    <a:pt x="1002958" y="300998"/>
                  </a:lnTo>
                  <a:lnTo>
                    <a:pt x="981755" y="260936"/>
                  </a:lnTo>
                  <a:lnTo>
                    <a:pt x="957299" y="223009"/>
                  </a:lnTo>
                  <a:lnTo>
                    <a:pt x="929777" y="187405"/>
                  </a:lnTo>
                  <a:lnTo>
                    <a:pt x="899375" y="154309"/>
                  </a:lnTo>
                  <a:lnTo>
                    <a:pt x="866279" y="123907"/>
                  </a:lnTo>
                  <a:lnTo>
                    <a:pt x="830675" y="96385"/>
                  </a:lnTo>
                  <a:lnTo>
                    <a:pt x="792749" y="71929"/>
                  </a:lnTo>
                  <a:lnTo>
                    <a:pt x="752686" y="50726"/>
                  </a:lnTo>
                  <a:lnTo>
                    <a:pt x="710674" y="32960"/>
                  </a:lnTo>
                  <a:lnTo>
                    <a:pt x="666897" y="18819"/>
                  </a:lnTo>
                  <a:lnTo>
                    <a:pt x="621542" y="8488"/>
                  </a:lnTo>
                  <a:lnTo>
                    <a:pt x="574795" y="2153"/>
                  </a:lnTo>
                  <a:lnTo>
                    <a:pt x="526842" y="0"/>
                  </a:lnTo>
                  <a:close/>
                </a:path>
              </a:pathLst>
            </a:custGeom>
            <a:solidFill>
              <a:srgbClr val="ED7D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203799" y="3656570"/>
              <a:ext cx="513715" cy="534035"/>
            </a:xfrm>
            <a:custGeom>
              <a:avLst/>
              <a:gdLst/>
              <a:ahLst/>
              <a:cxnLst/>
              <a:rect l="l" t="t" r="r" b="b"/>
              <a:pathLst>
                <a:path w="513715" h="534035">
                  <a:moveTo>
                    <a:pt x="243602" y="404165"/>
                  </a:moveTo>
                  <a:lnTo>
                    <a:pt x="110307" y="404165"/>
                  </a:lnTo>
                  <a:lnTo>
                    <a:pt x="126094" y="419280"/>
                  </a:lnTo>
                  <a:lnTo>
                    <a:pt x="139865" y="423746"/>
                  </a:lnTo>
                  <a:lnTo>
                    <a:pt x="149606" y="426193"/>
                  </a:lnTo>
                  <a:lnTo>
                    <a:pt x="153301" y="435253"/>
                  </a:lnTo>
                  <a:lnTo>
                    <a:pt x="162684" y="454407"/>
                  </a:lnTo>
                  <a:lnTo>
                    <a:pt x="172853" y="476361"/>
                  </a:lnTo>
                  <a:lnTo>
                    <a:pt x="181007" y="496294"/>
                  </a:lnTo>
                  <a:lnTo>
                    <a:pt x="184347" y="509387"/>
                  </a:lnTo>
                  <a:lnTo>
                    <a:pt x="200471" y="528224"/>
                  </a:lnTo>
                  <a:lnTo>
                    <a:pt x="208529" y="533606"/>
                  </a:lnTo>
                  <a:lnTo>
                    <a:pt x="216587" y="530915"/>
                  </a:lnTo>
                  <a:lnTo>
                    <a:pt x="229501" y="529065"/>
                  </a:lnTo>
                  <a:lnTo>
                    <a:pt x="248235" y="524188"/>
                  </a:lnTo>
                  <a:lnTo>
                    <a:pt x="266969" y="517292"/>
                  </a:lnTo>
                  <a:lnTo>
                    <a:pt x="279883" y="509387"/>
                  </a:lnTo>
                  <a:lnTo>
                    <a:pt x="291472" y="507539"/>
                  </a:lnTo>
                  <a:lnTo>
                    <a:pt x="296453" y="502665"/>
                  </a:lnTo>
                  <a:lnTo>
                    <a:pt x="295836" y="495773"/>
                  </a:lnTo>
                  <a:lnTo>
                    <a:pt x="290626" y="487869"/>
                  </a:lnTo>
                  <a:lnTo>
                    <a:pt x="287268" y="480488"/>
                  </a:lnTo>
                  <a:lnTo>
                    <a:pt x="279878" y="472773"/>
                  </a:lnTo>
                  <a:lnTo>
                    <a:pt x="272489" y="464834"/>
                  </a:lnTo>
                  <a:lnTo>
                    <a:pt x="269130" y="456781"/>
                  </a:lnTo>
                  <a:lnTo>
                    <a:pt x="261072" y="443851"/>
                  </a:lnTo>
                  <a:lnTo>
                    <a:pt x="244953" y="406332"/>
                  </a:lnTo>
                  <a:lnTo>
                    <a:pt x="243602" y="404165"/>
                  </a:lnTo>
                  <a:close/>
                </a:path>
                <a:path w="513715" h="534035">
                  <a:moveTo>
                    <a:pt x="404711" y="64573"/>
                  </a:moveTo>
                  <a:lnTo>
                    <a:pt x="332426" y="64573"/>
                  </a:lnTo>
                  <a:lnTo>
                    <a:pt x="347351" y="74120"/>
                  </a:lnTo>
                  <a:lnTo>
                    <a:pt x="372128" y="101489"/>
                  </a:lnTo>
                  <a:lnTo>
                    <a:pt x="400936" y="144776"/>
                  </a:lnTo>
                  <a:lnTo>
                    <a:pt x="427952" y="202077"/>
                  </a:lnTo>
                  <a:lnTo>
                    <a:pt x="450943" y="261402"/>
                  </a:lnTo>
                  <a:lnTo>
                    <a:pt x="459603" y="309850"/>
                  </a:lnTo>
                  <a:lnTo>
                    <a:pt x="460202" y="344172"/>
                  </a:lnTo>
                  <a:lnTo>
                    <a:pt x="459009" y="361119"/>
                  </a:lnTo>
                  <a:lnTo>
                    <a:pt x="269130" y="361119"/>
                  </a:lnTo>
                  <a:lnTo>
                    <a:pt x="333351" y="363194"/>
                  </a:lnTo>
                  <a:lnTo>
                    <a:pt x="380853" y="375333"/>
                  </a:lnTo>
                  <a:lnTo>
                    <a:pt x="416015" y="392057"/>
                  </a:lnTo>
                  <a:lnTo>
                    <a:pt x="443216" y="407885"/>
                  </a:lnTo>
                  <a:lnTo>
                    <a:pt x="466835" y="417336"/>
                  </a:lnTo>
                  <a:lnTo>
                    <a:pt x="491249" y="414929"/>
                  </a:lnTo>
                  <a:lnTo>
                    <a:pt x="506561" y="396638"/>
                  </a:lnTo>
                  <a:lnTo>
                    <a:pt x="513162" y="358432"/>
                  </a:lnTo>
                  <a:lnTo>
                    <a:pt x="510076" y="305934"/>
                  </a:lnTo>
                  <a:lnTo>
                    <a:pt x="496329" y="244768"/>
                  </a:lnTo>
                  <a:lnTo>
                    <a:pt x="470946" y="180559"/>
                  </a:lnTo>
                  <a:lnTo>
                    <a:pt x="441922" y="120457"/>
                  </a:lnTo>
                  <a:lnTo>
                    <a:pt x="408429" y="68790"/>
                  </a:lnTo>
                  <a:lnTo>
                    <a:pt x="404711" y="64573"/>
                  </a:lnTo>
                  <a:close/>
                </a:path>
                <a:path w="513715" h="534035">
                  <a:moveTo>
                    <a:pt x="310929" y="0"/>
                  </a:moveTo>
                  <a:lnTo>
                    <a:pt x="297428" y="11374"/>
                  </a:lnTo>
                  <a:lnTo>
                    <a:pt x="289659" y="26953"/>
                  </a:lnTo>
                  <a:lnTo>
                    <a:pt x="284948" y="46316"/>
                  </a:lnTo>
                  <a:lnTo>
                    <a:pt x="280618" y="69042"/>
                  </a:lnTo>
                  <a:lnTo>
                    <a:pt x="273996" y="94712"/>
                  </a:lnTo>
                  <a:lnTo>
                    <a:pt x="243169" y="153197"/>
                  </a:lnTo>
                  <a:lnTo>
                    <a:pt x="213614" y="185173"/>
                  </a:lnTo>
                  <a:lnTo>
                    <a:pt x="171064" y="218410"/>
                  </a:lnTo>
                  <a:lnTo>
                    <a:pt x="112844" y="252487"/>
                  </a:lnTo>
                  <a:lnTo>
                    <a:pt x="36278" y="286986"/>
                  </a:lnTo>
                  <a:lnTo>
                    <a:pt x="16123" y="300246"/>
                  </a:lnTo>
                  <a:lnTo>
                    <a:pt x="4030" y="321358"/>
                  </a:lnTo>
                  <a:lnTo>
                    <a:pt x="0" y="346507"/>
                  </a:lnTo>
                  <a:lnTo>
                    <a:pt x="4028" y="371883"/>
                  </a:lnTo>
                  <a:lnTo>
                    <a:pt x="17297" y="389032"/>
                  </a:lnTo>
                  <a:lnTo>
                    <a:pt x="38512" y="405060"/>
                  </a:lnTo>
                  <a:lnTo>
                    <a:pt x="63982" y="415262"/>
                  </a:lnTo>
                  <a:lnTo>
                    <a:pt x="90015" y="414929"/>
                  </a:lnTo>
                  <a:lnTo>
                    <a:pt x="110307" y="404165"/>
                  </a:lnTo>
                  <a:lnTo>
                    <a:pt x="243602" y="404165"/>
                  </a:lnTo>
                  <a:lnTo>
                    <a:pt x="236890" y="393401"/>
                  </a:lnTo>
                  <a:lnTo>
                    <a:pt x="234877" y="383816"/>
                  </a:lnTo>
                  <a:lnTo>
                    <a:pt x="241371" y="373224"/>
                  </a:lnTo>
                  <a:lnTo>
                    <a:pt x="253685" y="364650"/>
                  </a:lnTo>
                  <a:lnTo>
                    <a:pt x="269130" y="361119"/>
                  </a:lnTo>
                  <a:lnTo>
                    <a:pt x="459009" y="361119"/>
                  </a:lnTo>
                  <a:lnTo>
                    <a:pt x="442418" y="353253"/>
                  </a:lnTo>
                  <a:lnTo>
                    <a:pt x="381928" y="289990"/>
                  </a:lnTo>
                  <a:lnTo>
                    <a:pt x="353923" y="234369"/>
                  </a:lnTo>
                  <a:lnTo>
                    <a:pt x="335446" y="172022"/>
                  </a:lnTo>
                  <a:lnTo>
                    <a:pt x="327048" y="117635"/>
                  </a:lnTo>
                  <a:lnTo>
                    <a:pt x="326713" y="79165"/>
                  </a:lnTo>
                  <a:lnTo>
                    <a:pt x="332426" y="64573"/>
                  </a:lnTo>
                  <a:lnTo>
                    <a:pt x="404711" y="64573"/>
                  </a:lnTo>
                  <a:lnTo>
                    <a:pt x="373446" y="29118"/>
                  </a:lnTo>
                  <a:lnTo>
                    <a:pt x="339953" y="5001"/>
                  </a:lnTo>
                  <a:lnTo>
                    <a:pt x="3109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4281827" y="3429120"/>
            <a:ext cx="4046220" cy="195072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dirty="0" sz="2600" spc="1220" b="1">
                <a:solidFill>
                  <a:srgbClr val="040000"/>
                </a:solidFill>
                <a:latin typeface="Microsoft YaHei"/>
                <a:cs typeface="Microsoft YaHei"/>
              </a:rPr>
              <a:t>()TU</a:t>
            </a:r>
            <a:endParaRPr sz="2600">
              <a:latin typeface="Microsoft YaHei"/>
              <a:cs typeface="Microsoft YaHei"/>
            </a:endParaRPr>
          </a:p>
          <a:p>
            <a:pPr algn="ctr" marL="682625" marR="675005">
              <a:lnSpc>
                <a:spcPts val="3800"/>
              </a:lnSpc>
              <a:spcBef>
                <a:spcPts val="220"/>
              </a:spcBef>
            </a:pPr>
            <a:r>
              <a:rPr dirty="0" sz="2600" spc="1280">
                <a:solidFill>
                  <a:srgbClr val="040000"/>
                </a:solidFill>
                <a:latin typeface="Microsoft YaHei"/>
                <a:cs typeface="Microsoft YaHei"/>
              </a:rPr>
              <a:t>vwxŠysî </a:t>
            </a:r>
            <a:r>
              <a:rPr dirty="0" sz="2600" spc="128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2600" spc="1140">
                <a:solidFill>
                  <a:srgbClr val="040000"/>
                </a:solidFill>
                <a:latin typeface="Microsoft YaHei"/>
                <a:cs typeface="Microsoft YaHei"/>
              </a:rPr>
              <a:t>ST</a:t>
            </a:r>
            <a:r>
              <a:rPr dirty="0" sz="2600" spc="745">
                <a:solidFill>
                  <a:srgbClr val="040000"/>
                </a:solidFill>
                <a:latin typeface="Microsoft YaHei"/>
                <a:cs typeface="Microsoft YaHei"/>
              </a:rPr>
              <a:t>pÕ</a:t>
            </a:r>
            <a:r>
              <a:rPr dirty="0" sz="2600" spc="35">
                <a:solidFill>
                  <a:srgbClr val="040000"/>
                </a:solidFill>
                <a:latin typeface="Microsoft YaHei"/>
                <a:cs typeface="Microsoft YaHei"/>
              </a:rPr>
              <a:t>‘</a:t>
            </a:r>
            <a:r>
              <a:rPr dirty="0" sz="2600" spc="700">
                <a:solidFill>
                  <a:srgbClr val="040000"/>
                </a:solidFill>
                <a:latin typeface="Microsoft YaHei"/>
                <a:cs typeface="Microsoft YaHei"/>
              </a:rPr>
              <a:t>C’ê</a:t>
            </a:r>
            <a:endParaRPr sz="26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dirty="0" sz="2600" spc="1490">
                <a:solidFill>
                  <a:srgbClr val="040000"/>
                </a:solidFill>
                <a:latin typeface="Microsoft YaHei"/>
                <a:cs typeface="Microsoft YaHei"/>
              </a:rPr>
              <a:t>z, {›œ:;õ|Ot</a:t>
            </a:r>
            <a:endParaRPr sz="2600">
              <a:latin typeface="Microsoft YaHei"/>
              <a:cs typeface="Microsoft YaHe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923879" y="9663178"/>
            <a:ext cx="1054100" cy="1054100"/>
            <a:chOff x="8923879" y="9663178"/>
            <a:chExt cx="1054100" cy="1054100"/>
          </a:xfrm>
        </p:grpSpPr>
        <p:sp>
          <p:nvSpPr>
            <p:cNvPr id="12" name="object 12"/>
            <p:cNvSpPr/>
            <p:nvPr/>
          </p:nvSpPr>
          <p:spPr>
            <a:xfrm>
              <a:off x="8923879" y="9663178"/>
              <a:ext cx="1054100" cy="1054100"/>
            </a:xfrm>
            <a:custGeom>
              <a:avLst/>
              <a:gdLst/>
              <a:ahLst/>
              <a:cxnLst/>
              <a:rect l="l" t="t" r="r" b="b"/>
              <a:pathLst>
                <a:path w="1054100" h="1054100">
                  <a:moveTo>
                    <a:pt x="526842" y="0"/>
                  </a:moveTo>
                  <a:lnTo>
                    <a:pt x="478889" y="2153"/>
                  </a:lnTo>
                  <a:lnTo>
                    <a:pt x="432142" y="8488"/>
                  </a:lnTo>
                  <a:lnTo>
                    <a:pt x="386787" y="18819"/>
                  </a:lnTo>
                  <a:lnTo>
                    <a:pt x="343011" y="32960"/>
                  </a:lnTo>
                  <a:lnTo>
                    <a:pt x="300998" y="50726"/>
                  </a:lnTo>
                  <a:lnTo>
                    <a:pt x="260936" y="71929"/>
                  </a:lnTo>
                  <a:lnTo>
                    <a:pt x="223009" y="96385"/>
                  </a:lnTo>
                  <a:lnTo>
                    <a:pt x="187405" y="123907"/>
                  </a:lnTo>
                  <a:lnTo>
                    <a:pt x="154309" y="154309"/>
                  </a:lnTo>
                  <a:lnTo>
                    <a:pt x="123907" y="187405"/>
                  </a:lnTo>
                  <a:lnTo>
                    <a:pt x="96385" y="223009"/>
                  </a:lnTo>
                  <a:lnTo>
                    <a:pt x="71929" y="260936"/>
                  </a:lnTo>
                  <a:lnTo>
                    <a:pt x="50726" y="300998"/>
                  </a:lnTo>
                  <a:lnTo>
                    <a:pt x="32960" y="343011"/>
                  </a:lnTo>
                  <a:lnTo>
                    <a:pt x="18819" y="386787"/>
                  </a:lnTo>
                  <a:lnTo>
                    <a:pt x="8488" y="432142"/>
                  </a:lnTo>
                  <a:lnTo>
                    <a:pt x="2153" y="478889"/>
                  </a:lnTo>
                  <a:lnTo>
                    <a:pt x="0" y="526842"/>
                  </a:lnTo>
                  <a:lnTo>
                    <a:pt x="2153" y="574795"/>
                  </a:lnTo>
                  <a:lnTo>
                    <a:pt x="8488" y="621542"/>
                  </a:lnTo>
                  <a:lnTo>
                    <a:pt x="18819" y="666897"/>
                  </a:lnTo>
                  <a:lnTo>
                    <a:pt x="32960" y="710674"/>
                  </a:lnTo>
                  <a:lnTo>
                    <a:pt x="50726" y="752686"/>
                  </a:lnTo>
                  <a:lnTo>
                    <a:pt x="71929" y="792749"/>
                  </a:lnTo>
                  <a:lnTo>
                    <a:pt x="96385" y="830675"/>
                  </a:lnTo>
                  <a:lnTo>
                    <a:pt x="123907" y="866279"/>
                  </a:lnTo>
                  <a:lnTo>
                    <a:pt x="154309" y="899375"/>
                  </a:lnTo>
                  <a:lnTo>
                    <a:pt x="187405" y="929777"/>
                  </a:lnTo>
                  <a:lnTo>
                    <a:pt x="223009" y="957299"/>
                  </a:lnTo>
                  <a:lnTo>
                    <a:pt x="260936" y="981755"/>
                  </a:lnTo>
                  <a:lnTo>
                    <a:pt x="300998" y="1002958"/>
                  </a:lnTo>
                  <a:lnTo>
                    <a:pt x="343011" y="1020724"/>
                  </a:lnTo>
                  <a:lnTo>
                    <a:pt x="386787" y="1034865"/>
                  </a:lnTo>
                  <a:lnTo>
                    <a:pt x="432142" y="1045196"/>
                  </a:lnTo>
                  <a:lnTo>
                    <a:pt x="478889" y="1051532"/>
                  </a:lnTo>
                  <a:lnTo>
                    <a:pt x="526842" y="1053685"/>
                  </a:lnTo>
                  <a:lnTo>
                    <a:pt x="574797" y="1051532"/>
                  </a:lnTo>
                  <a:lnTo>
                    <a:pt x="621545" y="1045196"/>
                  </a:lnTo>
                  <a:lnTo>
                    <a:pt x="666901" y="1034865"/>
                  </a:lnTo>
                  <a:lnTo>
                    <a:pt x="710679" y="1020724"/>
                  </a:lnTo>
                  <a:lnTo>
                    <a:pt x="752693" y="1002958"/>
                  </a:lnTo>
                  <a:lnTo>
                    <a:pt x="792756" y="981755"/>
                  </a:lnTo>
                  <a:lnTo>
                    <a:pt x="830683" y="957299"/>
                  </a:lnTo>
                  <a:lnTo>
                    <a:pt x="866288" y="929777"/>
                  </a:lnTo>
                  <a:lnTo>
                    <a:pt x="899384" y="899375"/>
                  </a:lnTo>
                  <a:lnTo>
                    <a:pt x="929787" y="866279"/>
                  </a:lnTo>
                  <a:lnTo>
                    <a:pt x="957309" y="830675"/>
                  </a:lnTo>
                  <a:lnTo>
                    <a:pt x="981765" y="792749"/>
                  </a:lnTo>
                  <a:lnTo>
                    <a:pt x="1002969" y="752686"/>
                  </a:lnTo>
                  <a:lnTo>
                    <a:pt x="1020734" y="710674"/>
                  </a:lnTo>
                  <a:lnTo>
                    <a:pt x="1034876" y="666897"/>
                  </a:lnTo>
                  <a:lnTo>
                    <a:pt x="1045207" y="621542"/>
                  </a:lnTo>
                  <a:lnTo>
                    <a:pt x="1051542" y="574795"/>
                  </a:lnTo>
                  <a:lnTo>
                    <a:pt x="1053695" y="526842"/>
                  </a:lnTo>
                  <a:lnTo>
                    <a:pt x="1051542" y="478889"/>
                  </a:lnTo>
                  <a:lnTo>
                    <a:pt x="1045207" y="432142"/>
                  </a:lnTo>
                  <a:lnTo>
                    <a:pt x="1034876" y="386787"/>
                  </a:lnTo>
                  <a:lnTo>
                    <a:pt x="1020734" y="343011"/>
                  </a:lnTo>
                  <a:lnTo>
                    <a:pt x="1002969" y="300998"/>
                  </a:lnTo>
                  <a:lnTo>
                    <a:pt x="981765" y="260936"/>
                  </a:lnTo>
                  <a:lnTo>
                    <a:pt x="957309" y="223009"/>
                  </a:lnTo>
                  <a:lnTo>
                    <a:pt x="929787" y="187405"/>
                  </a:lnTo>
                  <a:lnTo>
                    <a:pt x="899384" y="154309"/>
                  </a:lnTo>
                  <a:lnTo>
                    <a:pt x="866288" y="123907"/>
                  </a:lnTo>
                  <a:lnTo>
                    <a:pt x="830683" y="96385"/>
                  </a:lnTo>
                  <a:lnTo>
                    <a:pt x="792756" y="71929"/>
                  </a:lnTo>
                  <a:lnTo>
                    <a:pt x="752693" y="50726"/>
                  </a:lnTo>
                  <a:lnTo>
                    <a:pt x="710679" y="32960"/>
                  </a:lnTo>
                  <a:lnTo>
                    <a:pt x="666901" y="18819"/>
                  </a:lnTo>
                  <a:lnTo>
                    <a:pt x="621545" y="8488"/>
                  </a:lnTo>
                  <a:lnTo>
                    <a:pt x="574797" y="2153"/>
                  </a:lnTo>
                  <a:lnTo>
                    <a:pt x="526842" y="0"/>
                  </a:lnTo>
                  <a:close/>
                </a:path>
              </a:pathLst>
            </a:custGeom>
            <a:solidFill>
              <a:srgbClr val="8DB5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67550" y="9881760"/>
              <a:ext cx="530225" cy="551815"/>
            </a:xfrm>
            <a:custGeom>
              <a:avLst/>
              <a:gdLst/>
              <a:ahLst/>
              <a:cxnLst/>
              <a:rect l="l" t="t" r="r" b="b"/>
              <a:pathLst>
                <a:path w="530225" h="551815">
                  <a:moveTo>
                    <a:pt x="265698" y="0"/>
                  </a:moveTo>
                  <a:lnTo>
                    <a:pt x="209692" y="5529"/>
                  </a:lnTo>
                  <a:lnTo>
                    <a:pt x="167709" y="20028"/>
                  </a:lnTo>
                  <a:lnTo>
                    <a:pt x="137620" y="40357"/>
                  </a:lnTo>
                  <a:lnTo>
                    <a:pt x="117294" y="63380"/>
                  </a:lnTo>
                  <a:lnTo>
                    <a:pt x="21549" y="63380"/>
                  </a:lnTo>
                  <a:lnTo>
                    <a:pt x="13636" y="65230"/>
                  </a:lnTo>
                  <a:lnTo>
                    <a:pt x="6734" y="70106"/>
                  </a:lnTo>
                  <a:lnTo>
                    <a:pt x="1851" y="76999"/>
                  </a:lnTo>
                  <a:lnTo>
                    <a:pt x="0" y="84897"/>
                  </a:lnTo>
                  <a:lnTo>
                    <a:pt x="5840" y="142394"/>
                  </a:lnTo>
                  <a:lnTo>
                    <a:pt x="21987" y="189327"/>
                  </a:lnTo>
                  <a:lnTo>
                    <a:pt x="46379" y="227493"/>
                  </a:lnTo>
                  <a:lnTo>
                    <a:pt x="76955" y="258682"/>
                  </a:lnTo>
                  <a:lnTo>
                    <a:pt x="111654" y="284690"/>
                  </a:lnTo>
                  <a:lnTo>
                    <a:pt x="184409" y="329487"/>
                  </a:lnTo>
                  <a:lnTo>
                    <a:pt x="211094" y="351104"/>
                  </a:lnTo>
                  <a:lnTo>
                    <a:pt x="227681" y="374740"/>
                  </a:lnTo>
                  <a:lnTo>
                    <a:pt x="233385" y="402972"/>
                  </a:lnTo>
                  <a:lnTo>
                    <a:pt x="233385" y="444824"/>
                  </a:lnTo>
                  <a:lnTo>
                    <a:pt x="190167" y="454726"/>
                  </a:lnTo>
                  <a:lnTo>
                    <a:pt x="156935" y="467543"/>
                  </a:lnTo>
                  <a:lnTo>
                    <a:pt x="135596" y="482154"/>
                  </a:lnTo>
                  <a:lnTo>
                    <a:pt x="128058" y="497440"/>
                  </a:lnTo>
                  <a:lnTo>
                    <a:pt x="139131" y="519467"/>
                  </a:lnTo>
                  <a:lnTo>
                    <a:pt x="169055" y="536450"/>
                  </a:lnTo>
                  <a:lnTo>
                    <a:pt x="212890" y="547382"/>
                  </a:lnTo>
                  <a:lnTo>
                    <a:pt x="265698" y="551250"/>
                  </a:lnTo>
                  <a:lnTo>
                    <a:pt x="316323" y="547382"/>
                  </a:lnTo>
                  <a:lnTo>
                    <a:pt x="356511" y="536450"/>
                  </a:lnTo>
                  <a:lnTo>
                    <a:pt x="383008" y="519467"/>
                  </a:lnTo>
                  <a:lnTo>
                    <a:pt x="392563" y="497440"/>
                  </a:lnTo>
                  <a:lnTo>
                    <a:pt x="386691" y="482154"/>
                  </a:lnTo>
                  <a:lnTo>
                    <a:pt x="368925" y="467543"/>
                  </a:lnTo>
                  <a:lnTo>
                    <a:pt x="339042" y="454726"/>
                  </a:lnTo>
                  <a:lnTo>
                    <a:pt x="296818" y="444824"/>
                  </a:lnTo>
                  <a:lnTo>
                    <a:pt x="296818" y="402972"/>
                  </a:lnTo>
                  <a:lnTo>
                    <a:pt x="302708" y="374740"/>
                  </a:lnTo>
                  <a:lnTo>
                    <a:pt x="319707" y="351104"/>
                  </a:lnTo>
                  <a:lnTo>
                    <a:pt x="346805" y="329487"/>
                  </a:lnTo>
                  <a:lnTo>
                    <a:pt x="382993" y="307310"/>
                  </a:lnTo>
                  <a:lnTo>
                    <a:pt x="415923" y="284690"/>
                  </a:lnTo>
                  <a:lnTo>
                    <a:pt x="449351" y="258682"/>
                  </a:lnTo>
                  <a:lnTo>
                    <a:pt x="454508" y="253500"/>
                  </a:lnTo>
                  <a:lnTo>
                    <a:pt x="148414" y="253500"/>
                  </a:lnTo>
                  <a:lnTo>
                    <a:pt x="109737" y="227829"/>
                  </a:lnTo>
                  <a:lnTo>
                    <a:pt x="76000" y="196105"/>
                  </a:lnTo>
                  <a:lnTo>
                    <a:pt x="52138" y="156309"/>
                  </a:lnTo>
                  <a:lnTo>
                    <a:pt x="43087" y="106426"/>
                  </a:lnTo>
                  <a:lnTo>
                    <a:pt x="168716" y="106426"/>
                  </a:lnTo>
                  <a:lnTo>
                    <a:pt x="154790" y="96146"/>
                  </a:lnTo>
                  <a:lnTo>
                    <a:pt x="148414" y="84897"/>
                  </a:lnTo>
                  <a:lnTo>
                    <a:pt x="154790" y="73821"/>
                  </a:lnTo>
                  <a:lnTo>
                    <a:pt x="175192" y="59939"/>
                  </a:lnTo>
                  <a:lnTo>
                    <a:pt x="211525" y="48072"/>
                  </a:lnTo>
                  <a:lnTo>
                    <a:pt x="265698" y="43045"/>
                  </a:lnTo>
                  <a:lnTo>
                    <a:pt x="396151" y="43045"/>
                  </a:lnTo>
                  <a:lnTo>
                    <a:pt x="393778" y="40357"/>
                  </a:lnTo>
                  <a:lnTo>
                    <a:pt x="363691" y="20028"/>
                  </a:lnTo>
                  <a:lnTo>
                    <a:pt x="321709" y="5529"/>
                  </a:lnTo>
                  <a:lnTo>
                    <a:pt x="265698" y="0"/>
                  </a:lnTo>
                  <a:close/>
                </a:path>
                <a:path w="530225" h="551815">
                  <a:moveTo>
                    <a:pt x="168716" y="106426"/>
                  </a:moveTo>
                  <a:lnTo>
                    <a:pt x="117294" y="106426"/>
                  </a:lnTo>
                  <a:lnTo>
                    <a:pt x="119294" y="151768"/>
                  </a:lnTo>
                  <a:lnTo>
                    <a:pt x="125221" y="192068"/>
                  </a:lnTo>
                  <a:lnTo>
                    <a:pt x="134964" y="226315"/>
                  </a:lnTo>
                  <a:lnTo>
                    <a:pt x="148414" y="253500"/>
                  </a:lnTo>
                  <a:lnTo>
                    <a:pt x="382993" y="253500"/>
                  </a:lnTo>
                  <a:lnTo>
                    <a:pt x="396437" y="226315"/>
                  </a:lnTo>
                  <a:lnTo>
                    <a:pt x="406177" y="192068"/>
                  </a:lnTo>
                  <a:lnTo>
                    <a:pt x="412102" y="151768"/>
                  </a:lnTo>
                  <a:lnTo>
                    <a:pt x="412731" y="137514"/>
                  </a:lnTo>
                  <a:lnTo>
                    <a:pt x="265698" y="137514"/>
                  </a:lnTo>
                  <a:lnTo>
                    <a:pt x="211525" y="126265"/>
                  </a:lnTo>
                  <a:lnTo>
                    <a:pt x="175192" y="111206"/>
                  </a:lnTo>
                  <a:lnTo>
                    <a:pt x="168716" y="106426"/>
                  </a:lnTo>
                  <a:close/>
                </a:path>
                <a:path w="530225" h="551815">
                  <a:moveTo>
                    <a:pt x="527770" y="106426"/>
                  </a:moveTo>
                  <a:lnTo>
                    <a:pt x="488309" y="106426"/>
                  </a:lnTo>
                  <a:lnTo>
                    <a:pt x="474718" y="156309"/>
                  </a:lnTo>
                  <a:lnTo>
                    <a:pt x="451361" y="196105"/>
                  </a:lnTo>
                  <a:lnTo>
                    <a:pt x="420150" y="227829"/>
                  </a:lnTo>
                  <a:lnTo>
                    <a:pt x="382993" y="253500"/>
                  </a:lnTo>
                  <a:lnTo>
                    <a:pt x="454508" y="253500"/>
                  </a:lnTo>
                  <a:lnTo>
                    <a:pt x="480385" y="227493"/>
                  </a:lnTo>
                  <a:lnTo>
                    <a:pt x="506134" y="189327"/>
                  </a:lnTo>
                  <a:lnTo>
                    <a:pt x="523704" y="142394"/>
                  </a:lnTo>
                  <a:lnTo>
                    <a:pt x="527770" y="106426"/>
                  </a:lnTo>
                  <a:close/>
                </a:path>
                <a:path w="530225" h="551815">
                  <a:moveTo>
                    <a:pt x="396151" y="43045"/>
                  </a:moveTo>
                  <a:lnTo>
                    <a:pt x="265698" y="43045"/>
                  </a:lnTo>
                  <a:lnTo>
                    <a:pt x="319877" y="48072"/>
                  </a:lnTo>
                  <a:lnTo>
                    <a:pt x="356214" y="59939"/>
                  </a:lnTo>
                  <a:lnTo>
                    <a:pt x="376616" y="73821"/>
                  </a:lnTo>
                  <a:lnTo>
                    <a:pt x="382993" y="84897"/>
                  </a:lnTo>
                  <a:lnTo>
                    <a:pt x="376616" y="96146"/>
                  </a:lnTo>
                  <a:lnTo>
                    <a:pt x="356214" y="111206"/>
                  </a:lnTo>
                  <a:lnTo>
                    <a:pt x="319877" y="126265"/>
                  </a:lnTo>
                  <a:lnTo>
                    <a:pt x="265698" y="137514"/>
                  </a:lnTo>
                  <a:lnTo>
                    <a:pt x="412731" y="137514"/>
                  </a:lnTo>
                  <a:lnTo>
                    <a:pt x="414102" y="106426"/>
                  </a:lnTo>
                  <a:lnTo>
                    <a:pt x="527770" y="106426"/>
                  </a:lnTo>
                  <a:lnTo>
                    <a:pt x="530203" y="84897"/>
                  </a:lnTo>
                  <a:lnTo>
                    <a:pt x="528370" y="76999"/>
                  </a:lnTo>
                  <a:lnTo>
                    <a:pt x="523620" y="70106"/>
                  </a:lnTo>
                  <a:lnTo>
                    <a:pt x="517075" y="65230"/>
                  </a:lnTo>
                  <a:lnTo>
                    <a:pt x="509858" y="63380"/>
                  </a:lnTo>
                  <a:lnTo>
                    <a:pt x="414102" y="63380"/>
                  </a:lnTo>
                  <a:lnTo>
                    <a:pt x="396151" y="43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935333" y="9003151"/>
            <a:ext cx="3041015" cy="195326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2600" spc="1405" b="1">
                <a:solidFill>
                  <a:srgbClr val="040000"/>
                </a:solidFill>
                <a:latin typeface="Microsoft YaHei"/>
                <a:cs typeface="Microsoft YaHei"/>
              </a:rPr>
              <a:t>‚ƒ()</a:t>
            </a:r>
            <a:endParaRPr sz="2600">
              <a:latin typeface="Microsoft YaHei"/>
              <a:cs typeface="Microsoft YaHei"/>
            </a:endParaRPr>
          </a:p>
          <a:p>
            <a:pPr algn="ctr" marL="12065" marR="5080">
              <a:lnSpc>
                <a:spcPct val="121200"/>
              </a:lnSpc>
              <a:spcBef>
                <a:spcPts val="20"/>
              </a:spcBef>
            </a:pPr>
            <a:r>
              <a:rPr dirty="0" sz="2600" spc="765">
                <a:solidFill>
                  <a:srgbClr val="040000"/>
                </a:solidFill>
                <a:latin typeface="Microsoft YaHei"/>
                <a:cs typeface="Microsoft YaHei"/>
              </a:rPr>
              <a:t>÷ø0ù”tÕsý} </a:t>
            </a:r>
            <a:r>
              <a:rPr dirty="0" sz="2600" spc="-75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2600" spc="1600">
                <a:solidFill>
                  <a:srgbClr val="040000"/>
                </a:solidFill>
                <a:latin typeface="Microsoft YaHei"/>
                <a:cs typeface="Microsoft YaHei"/>
              </a:rPr>
              <a:t>çÌ</a:t>
            </a:r>
            <a:r>
              <a:rPr dirty="0" sz="2600" spc="1650">
                <a:solidFill>
                  <a:srgbClr val="040000"/>
                </a:solidFill>
                <a:latin typeface="Microsoft YaHei"/>
                <a:cs typeface="Microsoft YaHei"/>
              </a:rPr>
              <a:t>¦§</a:t>
            </a:r>
            <a:r>
              <a:rPr dirty="0" sz="2600" spc="1205">
                <a:solidFill>
                  <a:srgbClr val="040000"/>
                </a:solidFill>
                <a:latin typeface="Microsoft YaHei"/>
                <a:cs typeface="Microsoft YaHei"/>
              </a:rPr>
              <a:t>ÈÉ</a:t>
            </a:r>
            <a:r>
              <a:rPr dirty="0" sz="2600" spc="985">
                <a:solidFill>
                  <a:srgbClr val="040000"/>
                </a:solidFill>
                <a:latin typeface="Microsoft YaHei"/>
                <a:cs typeface="Microsoft YaHei"/>
              </a:rPr>
              <a:t>õ</a:t>
            </a:r>
            <a:r>
              <a:rPr dirty="0" sz="2600" spc="530">
                <a:solidFill>
                  <a:srgbClr val="040000"/>
                </a:solidFill>
                <a:latin typeface="Microsoft YaHei"/>
                <a:cs typeface="Microsoft YaHei"/>
              </a:rPr>
              <a:t>–—</a:t>
            </a:r>
            <a:endParaRPr sz="26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z="2600" spc="1485">
                <a:solidFill>
                  <a:srgbClr val="040000"/>
                </a:solidFill>
                <a:latin typeface="Microsoft YaHei"/>
                <a:cs typeface="Microsoft YaHei"/>
              </a:rPr>
              <a:t>:;ù°õ*ox;</a:t>
            </a:r>
            <a:endParaRPr sz="26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0850" y="2356777"/>
            <a:ext cx="6364967" cy="680506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 rot="18900000">
            <a:off x="6818043" y="4246070"/>
            <a:ext cx="1554578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70"/>
              </a:lnSpc>
            </a:pPr>
            <a:r>
              <a:rPr dirty="0" sz="2950" spc="1455" b="1">
                <a:solidFill>
                  <a:srgbClr val="FFFFFF"/>
                </a:solidFill>
                <a:latin typeface="Microsoft YaHei"/>
                <a:cs typeface="Microsoft YaHei"/>
              </a:rPr>
              <a:t>*+,</a:t>
            </a:r>
            <a:r>
              <a:rPr dirty="0" sz="2950" spc="1814" b="1">
                <a:solidFill>
                  <a:srgbClr val="FFFFFF"/>
                </a:solidFill>
                <a:latin typeface="Microsoft YaHei"/>
                <a:cs typeface="Microsoft YaHei"/>
              </a:rPr>
              <a:t>{</a:t>
            </a:r>
            <a:endParaRPr sz="295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 rot="4440000">
            <a:off x="10658996" y="5094618"/>
            <a:ext cx="1562587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70"/>
              </a:lnSpc>
            </a:pPr>
            <a:r>
              <a:rPr dirty="0" sz="2950" spc="1814" b="1">
                <a:solidFill>
                  <a:srgbClr val="FFFFFF"/>
                </a:solidFill>
                <a:latin typeface="Microsoft YaHei"/>
                <a:cs typeface="Microsoft YaHei"/>
              </a:rPr>
              <a:t>(</a:t>
            </a:r>
            <a:r>
              <a:rPr dirty="0" sz="2950" spc="1745" b="1">
                <a:solidFill>
                  <a:srgbClr val="FFFFFF"/>
                </a:solidFill>
                <a:latin typeface="Microsoft YaHei"/>
                <a:cs typeface="Microsoft YaHei"/>
              </a:rPr>
              <a:t>)</a:t>
            </a:r>
            <a:r>
              <a:rPr dirty="0" baseline="-1883" sz="4425" spc="1350" b="1">
                <a:solidFill>
                  <a:srgbClr val="FFFFFF"/>
                </a:solidFill>
                <a:latin typeface="Microsoft YaHei"/>
                <a:cs typeface="Microsoft YaHei"/>
              </a:rPr>
              <a:t>TU</a:t>
            </a:r>
            <a:endParaRPr baseline="-1883" sz="4425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 rot="900000">
            <a:off x="8085261" y="7865607"/>
            <a:ext cx="1554578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70"/>
              </a:lnSpc>
            </a:pPr>
            <a:r>
              <a:rPr dirty="0" sz="2950" spc="1320" b="1">
                <a:solidFill>
                  <a:srgbClr val="FFFFFF"/>
                </a:solidFill>
                <a:latin typeface="Microsoft YaHei"/>
                <a:cs typeface="Microsoft YaHei"/>
              </a:rPr>
              <a:t>‚ƒ</a:t>
            </a:r>
            <a:r>
              <a:rPr dirty="0" sz="2950" spc="1814" b="1">
                <a:solidFill>
                  <a:srgbClr val="FFFFFF"/>
                </a:solidFill>
                <a:latin typeface="Microsoft YaHei"/>
                <a:cs typeface="Microsoft YaHei"/>
              </a:rPr>
              <a:t>()</a:t>
            </a:r>
            <a:endParaRPr sz="29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8941" y="861828"/>
            <a:ext cx="442341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2445" b="1">
                <a:solidFill>
                  <a:srgbClr val="040000"/>
                </a:solidFill>
                <a:latin typeface="Microsoft YaHei"/>
                <a:cs typeface="Microsoft YaHei"/>
              </a:rPr>
              <a:t>&amp;'()*+,</a:t>
            </a:r>
            <a:endParaRPr sz="495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338" y="4097813"/>
            <a:ext cx="16965896" cy="3756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20463" y="7832925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230" b="1">
                <a:solidFill>
                  <a:srgbClr val="040000"/>
                </a:solidFill>
                <a:latin typeface="Microsoft YaHei"/>
                <a:cs typeface="Microsoft YaHei"/>
              </a:rPr>
              <a:t>&lt;=&gt;?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2662" y="7832925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855" b="1">
                <a:solidFill>
                  <a:srgbClr val="040000"/>
                </a:solidFill>
                <a:latin typeface="Microsoft YaHei"/>
                <a:cs typeface="Microsoft YaHei"/>
              </a:rPr>
              <a:t>@ABC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0704" y="3530648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300" b="1">
                <a:solidFill>
                  <a:srgbClr val="040000"/>
                </a:solidFill>
                <a:latin typeface="Microsoft YaHei"/>
                <a:cs typeface="Microsoft YaHei"/>
              </a:rPr>
              <a:t>DEFG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48265" y="7832925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664" b="1">
                <a:solidFill>
                  <a:srgbClr val="040000"/>
                </a:solidFill>
                <a:latin typeface="Microsoft YaHei"/>
                <a:cs typeface="Microsoft YaHei"/>
              </a:rPr>
              <a:t>HIJK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93896" y="3525622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095" b="1">
                <a:solidFill>
                  <a:srgbClr val="040000"/>
                </a:solidFill>
                <a:latin typeface="Microsoft YaHei"/>
                <a:cs typeface="Microsoft YaHei"/>
              </a:rPr>
              <a:t>LM?N</a:t>
            </a:r>
            <a:endParaRPr sz="3950">
              <a:latin typeface="Microsoft YaHei"/>
              <a:cs typeface="Microsoft Ya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47082" y="5463004"/>
            <a:ext cx="13952219" cy="1367790"/>
            <a:chOff x="3247082" y="5463004"/>
            <a:chExt cx="13952219" cy="13677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3287" y="5521366"/>
              <a:ext cx="1306869" cy="11359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2959" y="5588280"/>
              <a:ext cx="2114029" cy="11157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1968" y="5463004"/>
              <a:ext cx="1367197" cy="13671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79738" y="5521369"/>
              <a:ext cx="692785" cy="1127760"/>
            </a:xfrm>
            <a:custGeom>
              <a:avLst/>
              <a:gdLst/>
              <a:ahLst/>
              <a:cxnLst/>
              <a:rect l="l" t="t" r="r" b="b"/>
              <a:pathLst>
                <a:path w="692784" h="1127759">
                  <a:moveTo>
                    <a:pt x="346429" y="0"/>
                  </a:moveTo>
                  <a:lnTo>
                    <a:pt x="308022" y="16910"/>
                  </a:lnTo>
                  <a:lnTo>
                    <a:pt x="273928" y="45674"/>
                  </a:lnTo>
                  <a:lnTo>
                    <a:pt x="246694" y="75411"/>
                  </a:lnTo>
                  <a:lnTo>
                    <a:pt x="210642" y="125556"/>
                  </a:lnTo>
                  <a:lnTo>
                    <a:pt x="190067" y="162487"/>
                  </a:lnTo>
                  <a:lnTo>
                    <a:pt x="168507" y="211470"/>
                  </a:lnTo>
                  <a:lnTo>
                    <a:pt x="154204" y="256358"/>
                  </a:lnTo>
                  <a:lnTo>
                    <a:pt x="144414" y="304367"/>
                  </a:lnTo>
                  <a:lnTo>
                    <a:pt x="140299" y="344994"/>
                  </a:lnTo>
                  <a:lnTo>
                    <a:pt x="139514" y="365978"/>
                  </a:lnTo>
                  <a:lnTo>
                    <a:pt x="139514" y="376281"/>
                  </a:lnTo>
                  <a:lnTo>
                    <a:pt x="141671" y="416133"/>
                  </a:lnTo>
                  <a:lnTo>
                    <a:pt x="146372" y="454028"/>
                  </a:lnTo>
                  <a:lnTo>
                    <a:pt x="152833" y="493681"/>
                  </a:lnTo>
                  <a:lnTo>
                    <a:pt x="161262" y="534297"/>
                  </a:lnTo>
                  <a:lnTo>
                    <a:pt x="181449" y="617300"/>
                  </a:lnTo>
                  <a:lnTo>
                    <a:pt x="193009" y="657917"/>
                  </a:lnTo>
                  <a:lnTo>
                    <a:pt x="198685" y="678324"/>
                  </a:lnTo>
                  <a:lnTo>
                    <a:pt x="210642" y="717391"/>
                  </a:lnTo>
                  <a:lnTo>
                    <a:pt x="79159" y="684345"/>
                  </a:lnTo>
                  <a:lnTo>
                    <a:pt x="0" y="1048973"/>
                  </a:lnTo>
                  <a:lnTo>
                    <a:pt x="266881" y="918170"/>
                  </a:lnTo>
                  <a:lnTo>
                    <a:pt x="346429" y="1127305"/>
                  </a:lnTo>
                  <a:lnTo>
                    <a:pt x="425987" y="918170"/>
                  </a:lnTo>
                  <a:lnTo>
                    <a:pt x="692670" y="1048973"/>
                  </a:lnTo>
                  <a:lnTo>
                    <a:pt x="613897" y="684345"/>
                  </a:lnTo>
                  <a:lnTo>
                    <a:pt x="482414" y="717391"/>
                  </a:lnTo>
                  <a:lnTo>
                    <a:pt x="494372" y="678324"/>
                  </a:lnTo>
                  <a:lnTo>
                    <a:pt x="500058" y="657917"/>
                  </a:lnTo>
                  <a:lnTo>
                    <a:pt x="505932" y="637708"/>
                  </a:lnTo>
                  <a:lnTo>
                    <a:pt x="511617" y="617300"/>
                  </a:lnTo>
                  <a:lnTo>
                    <a:pt x="527292" y="555103"/>
                  </a:lnTo>
                  <a:lnTo>
                    <a:pt x="536109" y="513890"/>
                  </a:lnTo>
                  <a:lnTo>
                    <a:pt x="546684" y="454028"/>
                  </a:lnTo>
                  <a:lnTo>
                    <a:pt x="551197" y="416133"/>
                  </a:lnTo>
                  <a:lnTo>
                    <a:pt x="553354" y="376281"/>
                  </a:lnTo>
                  <a:lnTo>
                    <a:pt x="553155" y="355486"/>
                  </a:lnTo>
                  <a:lnTo>
                    <a:pt x="548653" y="304367"/>
                  </a:lnTo>
                  <a:lnTo>
                    <a:pt x="541198" y="265688"/>
                  </a:lnTo>
                  <a:lnTo>
                    <a:pt x="527680" y="220014"/>
                  </a:lnTo>
                  <a:lnTo>
                    <a:pt x="506916" y="170256"/>
                  </a:lnTo>
                  <a:lnTo>
                    <a:pt x="482414" y="125556"/>
                  </a:lnTo>
                  <a:lnTo>
                    <a:pt x="455378" y="86876"/>
                  </a:lnTo>
                  <a:lnTo>
                    <a:pt x="428144" y="54804"/>
                  </a:lnTo>
                  <a:lnTo>
                    <a:pt x="393265" y="22732"/>
                  </a:lnTo>
                  <a:lnTo>
                    <a:pt x="357214" y="1937"/>
                  </a:lnTo>
                  <a:lnTo>
                    <a:pt x="351528" y="387"/>
                  </a:lnTo>
                  <a:lnTo>
                    <a:pt x="3464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082" y="5654539"/>
              <a:ext cx="993819" cy="704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9584" y="228827"/>
              <a:ext cx="2762885" cy="1144270"/>
            </a:xfrm>
            <a:custGeom>
              <a:avLst/>
              <a:gdLst/>
              <a:ahLst/>
              <a:cxnLst/>
              <a:rect l="l" t="t" r="r" b="b"/>
              <a:pathLst>
                <a:path w="2762885" h="1144270">
                  <a:moveTo>
                    <a:pt x="2762270" y="0"/>
                  </a:moveTo>
                  <a:lnTo>
                    <a:pt x="0" y="0"/>
                  </a:lnTo>
                  <a:lnTo>
                    <a:pt x="0" y="1144134"/>
                  </a:lnTo>
                  <a:lnTo>
                    <a:pt x="2762270" y="1144134"/>
                  </a:lnTo>
                  <a:lnTo>
                    <a:pt x="2762270" y="0"/>
                  </a:lnTo>
                  <a:close/>
                </a:path>
              </a:pathLst>
            </a:custGeom>
            <a:solidFill>
              <a:srgbClr val="2027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62448" y="470205"/>
              <a:ext cx="2107369" cy="5619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3709" y="2160201"/>
              <a:ext cx="3486515" cy="34212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01244" y="6347557"/>
            <a:ext cx="7501890" cy="26752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450" spc="10">
                <a:solidFill>
                  <a:srgbClr val="FFFFFF"/>
                </a:solidFill>
                <a:latin typeface="Microsoft YaHei"/>
                <a:cs typeface="Microsoft YaHei"/>
              </a:rPr>
              <a:t>立刻扫码加入“云测学院”，马上获得</a:t>
            </a:r>
            <a:endParaRPr sz="3450">
              <a:latin typeface="Microsoft YaHei"/>
              <a:cs typeface="Microsoft YaHei"/>
            </a:endParaRPr>
          </a:p>
          <a:p>
            <a:pPr marL="1916430" indent="-391160">
              <a:lnSpc>
                <a:spcPct val="100000"/>
              </a:lnSpc>
              <a:spcBef>
                <a:spcPts val="3495"/>
              </a:spcBef>
              <a:buChar char="•"/>
              <a:tabLst>
                <a:tab pos="1916430" algn="l"/>
                <a:tab pos="1917064" algn="l"/>
              </a:tabLst>
            </a:pPr>
            <a:r>
              <a:rPr dirty="0" sz="3450" spc="10">
                <a:solidFill>
                  <a:srgbClr val="FFFFFF"/>
                </a:solidFill>
                <a:latin typeface="Microsoft YaHei"/>
                <a:cs typeface="Microsoft YaHei"/>
              </a:rPr>
              <a:t>线上最全测试直播课</a:t>
            </a:r>
            <a:endParaRPr sz="3450">
              <a:latin typeface="Microsoft YaHei"/>
              <a:cs typeface="Microsoft YaHei"/>
            </a:endParaRPr>
          </a:p>
          <a:p>
            <a:pPr marL="1916430" indent="-391160">
              <a:lnSpc>
                <a:spcPct val="100000"/>
              </a:lnSpc>
              <a:spcBef>
                <a:spcPts val="395"/>
              </a:spcBef>
              <a:buChar char="•"/>
              <a:tabLst>
                <a:tab pos="1916430" algn="l"/>
                <a:tab pos="1917064" algn="l"/>
              </a:tabLst>
            </a:pPr>
            <a:r>
              <a:rPr dirty="0" sz="3450" spc="10">
                <a:solidFill>
                  <a:srgbClr val="FFFFFF"/>
                </a:solidFill>
                <a:latin typeface="Microsoft YaHei"/>
                <a:cs typeface="Microsoft YaHei"/>
              </a:rPr>
              <a:t>海量测试资料</a:t>
            </a:r>
            <a:endParaRPr sz="3450">
              <a:latin typeface="Microsoft YaHei"/>
              <a:cs typeface="Microsoft YaHei"/>
            </a:endParaRPr>
          </a:p>
          <a:p>
            <a:pPr marL="1916430" indent="-391160">
              <a:lnSpc>
                <a:spcPct val="100000"/>
              </a:lnSpc>
              <a:spcBef>
                <a:spcPts val="395"/>
              </a:spcBef>
              <a:buChar char="•"/>
              <a:tabLst>
                <a:tab pos="1916430" algn="l"/>
                <a:tab pos="1917064" algn="l"/>
              </a:tabLst>
            </a:pPr>
            <a:r>
              <a:rPr dirty="0" sz="3450" spc="10">
                <a:solidFill>
                  <a:srgbClr val="FFFFFF"/>
                </a:solidFill>
                <a:latin typeface="Microsoft YaHei"/>
                <a:cs typeface="Microsoft YaHei"/>
              </a:rPr>
              <a:t>行业大咖面对面沟通</a:t>
            </a:r>
            <a:endParaRPr sz="34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9" y="0"/>
            <a:ext cx="2009656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170920"/>
            <a:chOff x="0" y="0"/>
            <a:chExt cx="20104100" cy="11170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1707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3483" y="1310335"/>
              <a:ext cx="5245992" cy="17404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5"/>
              </a:spcBef>
            </a:pPr>
            <a:r>
              <a:rPr dirty="0" spc="6680"/>
              <a:t>~~</a:t>
            </a:r>
            <a:r>
              <a:rPr dirty="0" spc="4210"/>
              <a:t>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8941" y="861828"/>
            <a:ext cx="442341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2260" b="1">
                <a:solidFill>
                  <a:srgbClr val="040000"/>
                </a:solidFill>
                <a:latin typeface="Microsoft YaHei"/>
                <a:cs typeface="Microsoft YaHei"/>
              </a:rPr>
              <a:t>6+789:;</a:t>
            </a:r>
            <a:endParaRPr sz="495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2700" y="4113751"/>
            <a:ext cx="16907895" cy="3757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20463" y="7832925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230" b="1">
                <a:solidFill>
                  <a:srgbClr val="040000"/>
                </a:solidFill>
                <a:latin typeface="Microsoft YaHei"/>
                <a:cs typeface="Microsoft YaHei"/>
              </a:rPr>
              <a:t>&lt;=&gt;?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2662" y="7832925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855" b="1">
                <a:solidFill>
                  <a:srgbClr val="040000"/>
                </a:solidFill>
                <a:latin typeface="Microsoft YaHei"/>
                <a:cs typeface="Microsoft YaHei"/>
              </a:rPr>
              <a:t>@ABC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5782" y="3530648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300" b="1">
                <a:solidFill>
                  <a:srgbClr val="040000"/>
                </a:solidFill>
                <a:latin typeface="Microsoft YaHei"/>
                <a:cs typeface="Microsoft YaHei"/>
              </a:rPr>
              <a:t>DEFG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47762" y="7832925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664" b="1">
                <a:solidFill>
                  <a:srgbClr val="040000"/>
                </a:solidFill>
                <a:latin typeface="Microsoft YaHei"/>
                <a:cs typeface="Microsoft YaHei"/>
              </a:rPr>
              <a:t>HIJK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93393" y="3525622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095" b="1">
                <a:solidFill>
                  <a:srgbClr val="040000"/>
                </a:solidFill>
                <a:latin typeface="Microsoft YaHei"/>
                <a:cs typeface="Microsoft YaHei"/>
              </a:rPr>
              <a:t>LM?N</a:t>
            </a:r>
            <a:endParaRPr sz="3950">
              <a:latin typeface="Microsoft YaHei"/>
              <a:cs typeface="Microsoft Ya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47082" y="5463004"/>
            <a:ext cx="13952219" cy="1367790"/>
            <a:chOff x="3247082" y="5463004"/>
            <a:chExt cx="13952219" cy="13677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3287" y="5521366"/>
              <a:ext cx="1306869" cy="11359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2959" y="5588280"/>
              <a:ext cx="2114029" cy="11157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1968" y="5463004"/>
              <a:ext cx="1367197" cy="13671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79738" y="5521369"/>
              <a:ext cx="692785" cy="1127760"/>
            </a:xfrm>
            <a:custGeom>
              <a:avLst/>
              <a:gdLst/>
              <a:ahLst/>
              <a:cxnLst/>
              <a:rect l="l" t="t" r="r" b="b"/>
              <a:pathLst>
                <a:path w="692784" h="1127759">
                  <a:moveTo>
                    <a:pt x="346429" y="0"/>
                  </a:moveTo>
                  <a:lnTo>
                    <a:pt x="308022" y="16910"/>
                  </a:lnTo>
                  <a:lnTo>
                    <a:pt x="273928" y="45674"/>
                  </a:lnTo>
                  <a:lnTo>
                    <a:pt x="246694" y="75411"/>
                  </a:lnTo>
                  <a:lnTo>
                    <a:pt x="210642" y="125556"/>
                  </a:lnTo>
                  <a:lnTo>
                    <a:pt x="190067" y="162487"/>
                  </a:lnTo>
                  <a:lnTo>
                    <a:pt x="168507" y="211470"/>
                  </a:lnTo>
                  <a:lnTo>
                    <a:pt x="154204" y="256358"/>
                  </a:lnTo>
                  <a:lnTo>
                    <a:pt x="144414" y="304367"/>
                  </a:lnTo>
                  <a:lnTo>
                    <a:pt x="140299" y="344994"/>
                  </a:lnTo>
                  <a:lnTo>
                    <a:pt x="139514" y="365978"/>
                  </a:lnTo>
                  <a:lnTo>
                    <a:pt x="139514" y="376281"/>
                  </a:lnTo>
                  <a:lnTo>
                    <a:pt x="141671" y="416133"/>
                  </a:lnTo>
                  <a:lnTo>
                    <a:pt x="146372" y="454028"/>
                  </a:lnTo>
                  <a:lnTo>
                    <a:pt x="152833" y="493681"/>
                  </a:lnTo>
                  <a:lnTo>
                    <a:pt x="161262" y="534297"/>
                  </a:lnTo>
                  <a:lnTo>
                    <a:pt x="181449" y="617300"/>
                  </a:lnTo>
                  <a:lnTo>
                    <a:pt x="193009" y="657917"/>
                  </a:lnTo>
                  <a:lnTo>
                    <a:pt x="198685" y="678324"/>
                  </a:lnTo>
                  <a:lnTo>
                    <a:pt x="210642" y="717391"/>
                  </a:lnTo>
                  <a:lnTo>
                    <a:pt x="79159" y="684345"/>
                  </a:lnTo>
                  <a:lnTo>
                    <a:pt x="0" y="1048973"/>
                  </a:lnTo>
                  <a:lnTo>
                    <a:pt x="266881" y="918170"/>
                  </a:lnTo>
                  <a:lnTo>
                    <a:pt x="346429" y="1127305"/>
                  </a:lnTo>
                  <a:lnTo>
                    <a:pt x="425987" y="918170"/>
                  </a:lnTo>
                  <a:lnTo>
                    <a:pt x="692670" y="1048973"/>
                  </a:lnTo>
                  <a:lnTo>
                    <a:pt x="613897" y="684345"/>
                  </a:lnTo>
                  <a:lnTo>
                    <a:pt x="482414" y="717391"/>
                  </a:lnTo>
                  <a:lnTo>
                    <a:pt x="494372" y="678324"/>
                  </a:lnTo>
                  <a:lnTo>
                    <a:pt x="500058" y="657917"/>
                  </a:lnTo>
                  <a:lnTo>
                    <a:pt x="505932" y="637708"/>
                  </a:lnTo>
                  <a:lnTo>
                    <a:pt x="511617" y="617300"/>
                  </a:lnTo>
                  <a:lnTo>
                    <a:pt x="527292" y="555103"/>
                  </a:lnTo>
                  <a:lnTo>
                    <a:pt x="536109" y="513890"/>
                  </a:lnTo>
                  <a:lnTo>
                    <a:pt x="546684" y="454028"/>
                  </a:lnTo>
                  <a:lnTo>
                    <a:pt x="551197" y="416133"/>
                  </a:lnTo>
                  <a:lnTo>
                    <a:pt x="553354" y="376281"/>
                  </a:lnTo>
                  <a:lnTo>
                    <a:pt x="553155" y="355486"/>
                  </a:lnTo>
                  <a:lnTo>
                    <a:pt x="548653" y="304367"/>
                  </a:lnTo>
                  <a:lnTo>
                    <a:pt x="541198" y="265688"/>
                  </a:lnTo>
                  <a:lnTo>
                    <a:pt x="527680" y="220014"/>
                  </a:lnTo>
                  <a:lnTo>
                    <a:pt x="506916" y="170256"/>
                  </a:lnTo>
                  <a:lnTo>
                    <a:pt x="482414" y="125556"/>
                  </a:lnTo>
                  <a:lnTo>
                    <a:pt x="455378" y="86876"/>
                  </a:lnTo>
                  <a:lnTo>
                    <a:pt x="428144" y="54804"/>
                  </a:lnTo>
                  <a:lnTo>
                    <a:pt x="393265" y="22732"/>
                  </a:lnTo>
                  <a:lnTo>
                    <a:pt x="357214" y="1937"/>
                  </a:lnTo>
                  <a:lnTo>
                    <a:pt x="351528" y="387"/>
                  </a:lnTo>
                  <a:lnTo>
                    <a:pt x="3464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082" y="5654539"/>
              <a:ext cx="993819" cy="704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6005" y="805508"/>
            <a:ext cx="615950" cy="6064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1341" y="805508"/>
            <a:ext cx="615950" cy="6064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0449" y="688430"/>
            <a:ext cx="7988934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97380" algn="l"/>
                <a:tab pos="5462270" algn="l"/>
              </a:tabLst>
            </a:pPr>
            <a:r>
              <a:rPr dirty="0" sz="4950" spc="1925" b="1">
                <a:solidFill>
                  <a:srgbClr val="040000"/>
                </a:solidFill>
                <a:latin typeface="Microsoft YaHei"/>
                <a:cs typeface="Microsoft YaHei"/>
              </a:rPr>
              <a:t>&amp;'</a:t>
            </a:r>
            <a:r>
              <a:rPr dirty="0" sz="4950" spc="1925" b="1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4950" spc="1689" b="1">
                <a:solidFill>
                  <a:srgbClr val="040000"/>
                </a:solidFill>
                <a:latin typeface="Microsoft YaHei"/>
                <a:cs typeface="Microsoft YaHei"/>
              </a:rPr>
              <a:t>P</a:t>
            </a:r>
            <a:r>
              <a:rPr dirty="0" sz="4950" spc="-5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290" b="1">
                <a:solidFill>
                  <a:srgbClr val="040000"/>
                </a:solidFill>
                <a:latin typeface="Microsoft YaHei"/>
                <a:cs typeface="Microsoft YaHei"/>
              </a:rPr>
              <a:t>Q</a:t>
            </a:r>
            <a:r>
              <a:rPr dirty="0" sz="4950" spc="-10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725" b="1">
                <a:solidFill>
                  <a:srgbClr val="040000"/>
                </a:solidFill>
                <a:latin typeface="Microsoft YaHei"/>
                <a:cs typeface="Microsoft YaHei"/>
              </a:rPr>
              <a:t>RS</a:t>
            </a:r>
            <a:r>
              <a:rPr dirty="0" sz="4950" b="1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4950" spc="1545" b="1">
                <a:solidFill>
                  <a:srgbClr val="040000"/>
                </a:solidFill>
                <a:latin typeface="Microsoft YaHei"/>
                <a:cs typeface="Microsoft YaHei"/>
              </a:rPr>
              <a:t>PTU</a:t>
            </a:r>
            <a:r>
              <a:rPr dirty="0" sz="4950" spc="1405" b="1">
                <a:solidFill>
                  <a:srgbClr val="040000"/>
                </a:solidFill>
                <a:latin typeface="Microsoft YaHei"/>
                <a:cs typeface="Microsoft YaHei"/>
              </a:rPr>
              <a:t>V</a:t>
            </a:r>
            <a:endParaRPr sz="49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0241" y="3613157"/>
            <a:ext cx="118808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580" b="1">
                <a:solidFill>
                  <a:srgbClr val="EC6718"/>
                </a:solidFill>
                <a:latin typeface="Microsoft YaHei"/>
                <a:cs typeface="Microsoft YaHei"/>
              </a:rPr>
              <a:t>WXY</a:t>
            </a:r>
            <a:endParaRPr sz="3050">
              <a:latin typeface="Microsoft YaHei"/>
              <a:cs typeface="Microsoft YaHe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51191" y="4172883"/>
          <a:ext cx="17222470" cy="1496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9945"/>
                <a:gridCol w="1093470"/>
                <a:gridCol w="7410450"/>
                <a:gridCol w="960120"/>
                <a:gridCol w="1881504"/>
                <a:gridCol w="960119"/>
                <a:gridCol w="1544319"/>
              </a:tblGrid>
              <a:tr h="47304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5"/>
                        </a:spcBef>
                        <a:tabLst>
                          <a:tab pos="407670" algn="l"/>
                        </a:tabLst>
                      </a:pPr>
                      <a:r>
                        <a:rPr dirty="0" sz="2050" spc="-30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	</a:t>
                      </a:r>
                      <a:r>
                        <a:rPr dirty="0" sz="2700" spc="160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89:;</a:t>
                      </a:r>
                      <a:endParaRPr sz="27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205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</a:t>
                      </a:r>
                      <a:endParaRPr sz="20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04775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2700" spc="111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DEFGHIJKLMN;LO;LPQ</a:t>
                      </a:r>
                      <a:endParaRPr sz="27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05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</a:t>
                      </a:r>
                      <a:endParaRPr sz="20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985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3140"/>
                        </a:lnSpc>
                      </a:pPr>
                      <a:r>
                        <a:rPr dirty="0" sz="2700" spc="106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DEF</a:t>
                      </a:r>
                      <a:endParaRPr sz="27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205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</a:t>
                      </a:r>
                      <a:endParaRPr sz="20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985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3140"/>
                        </a:lnSpc>
                      </a:pPr>
                      <a:r>
                        <a:rPr dirty="0" sz="2700" spc="145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fghi</a:t>
                      </a:r>
                      <a:endParaRPr sz="27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/>
                </a:tc>
              </a:tr>
              <a:tr h="52374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70"/>
                        </a:spcBef>
                        <a:tabLst>
                          <a:tab pos="407670" algn="l"/>
                        </a:tabLst>
                      </a:pPr>
                      <a:r>
                        <a:rPr dirty="0" sz="2050" spc="-30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	</a:t>
                      </a:r>
                      <a:r>
                        <a:rPr dirty="0" sz="2700" spc="31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&lt;=&gt;U@AB</a:t>
                      </a:r>
                      <a:endParaRPr sz="27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72390"/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205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</a:t>
                      </a:r>
                      <a:endParaRPr sz="20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5494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2700" spc="116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RSFGTUJVLWXJVLYZ[\]</a:t>
                      </a:r>
                      <a:endParaRPr sz="27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72390"/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205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</a:t>
                      </a:r>
                      <a:endParaRPr sz="20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2192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700" spc="113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RSF</a:t>
                      </a:r>
                      <a:endParaRPr sz="27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205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</a:t>
                      </a:r>
                      <a:endParaRPr sz="20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219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700" spc="157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jkhi</a:t>
                      </a:r>
                      <a:endParaRPr sz="27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9370"/>
                </a:tc>
              </a:tr>
              <a:tr h="4997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407670" algn="l"/>
                        </a:tabLst>
                      </a:pPr>
                      <a:r>
                        <a:rPr dirty="0" sz="2050" spc="-30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	</a:t>
                      </a:r>
                      <a:r>
                        <a:rPr dirty="0" sz="2700" spc="34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&lt;C&gt;U@AB</a:t>
                      </a:r>
                      <a:endParaRPr sz="27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205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7</a:t>
                      </a:r>
                      <a:endParaRPr sz="20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4351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2850" spc="830" b="1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Z[Z\]^_`KabcdebDf_</a:t>
                      </a:r>
                      <a:endParaRPr sz="28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19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456606" y="3613157"/>
            <a:ext cx="80073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1335" b="1">
                <a:solidFill>
                  <a:srgbClr val="EC6718"/>
                </a:solidFill>
                <a:latin typeface="Microsoft YaHei"/>
                <a:cs typeface="Microsoft YaHei"/>
              </a:rPr>
              <a:t>Y?</a:t>
            </a:r>
            <a:endParaRPr sz="305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241" y="7259763"/>
            <a:ext cx="2475230" cy="212788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3050" spc="1055" b="1">
                <a:solidFill>
                  <a:srgbClr val="EC6718"/>
                </a:solidFill>
                <a:latin typeface="Microsoft YaHei"/>
                <a:cs typeface="Microsoft YaHei"/>
              </a:rPr>
              <a:t>ghY</a:t>
            </a:r>
            <a:endParaRPr sz="30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2850" spc="1655" b="1">
                <a:solidFill>
                  <a:srgbClr val="040000"/>
                </a:solidFill>
                <a:latin typeface="Microsoft YaHei"/>
                <a:cs typeface="Microsoft YaHei"/>
              </a:rPr>
              <a:t>ijkl</a:t>
            </a:r>
            <a:r>
              <a:rPr dirty="0" sz="2850" spc="395" b="1">
                <a:solidFill>
                  <a:srgbClr val="040000"/>
                </a:solidFill>
                <a:latin typeface="Microsoft YaHei"/>
                <a:cs typeface="Microsoft YaHei"/>
              </a:rPr>
              <a:t>mn</a:t>
            </a:r>
            <a:endParaRPr sz="2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	</a:t>
            </a:r>
            <a:r>
              <a:rPr dirty="0" sz="2700" spc="1345">
                <a:solidFill>
                  <a:srgbClr val="040000"/>
                </a:solidFill>
                <a:latin typeface="Microsoft YaHei"/>
                <a:cs typeface="Microsoft YaHei"/>
              </a:rPr>
              <a:t>^_`a</a:t>
            </a:r>
            <a:endParaRPr sz="27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2700" spc="1065">
                <a:solidFill>
                  <a:srgbClr val="040000"/>
                </a:solidFill>
                <a:latin typeface="Microsoft YaHei"/>
                <a:cs typeface="Microsoft YaHei"/>
              </a:rPr>
              <a:t>bcdLOe</a:t>
            </a:r>
            <a:endParaRPr sz="27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70362" y="3580489"/>
            <a:ext cx="118808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1225" b="1">
                <a:solidFill>
                  <a:srgbClr val="EC6718"/>
                </a:solidFill>
                <a:latin typeface="Microsoft YaHei"/>
                <a:cs typeface="Microsoft YaHei"/>
              </a:rPr>
              <a:t>o*Y</a:t>
            </a:r>
            <a:endParaRPr sz="30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83231" y="7344981"/>
            <a:ext cx="157543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1030" b="1">
                <a:solidFill>
                  <a:srgbClr val="EC6718"/>
                </a:solidFill>
                <a:latin typeface="Microsoft YaHei"/>
                <a:cs typeface="Microsoft YaHei"/>
              </a:rPr>
              <a:t>gpqY</a:t>
            </a:r>
            <a:endParaRPr sz="305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3231" y="7798999"/>
            <a:ext cx="2820670" cy="158877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	</a:t>
            </a:r>
            <a:r>
              <a:rPr dirty="0" sz="2700" spc="1265">
                <a:solidFill>
                  <a:srgbClr val="040000"/>
                </a:solidFill>
                <a:latin typeface="Microsoft YaHei"/>
                <a:cs typeface="Microsoft YaHei"/>
              </a:rPr>
              <a:t>l,mno</a:t>
            </a:r>
            <a:endParaRPr sz="27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2700" spc="1495">
                <a:solidFill>
                  <a:srgbClr val="040000"/>
                </a:solidFill>
                <a:latin typeface="Microsoft YaHei"/>
                <a:cs typeface="Microsoft YaHei"/>
              </a:rPr>
              <a:t>,-pqrst</a:t>
            </a:r>
            <a:endParaRPr sz="27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	</a:t>
            </a:r>
            <a:r>
              <a:rPr dirty="0" sz="2700" spc="1000">
                <a:solidFill>
                  <a:srgbClr val="040000"/>
                </a:solidFill>
                <a:latin typeface="Microsoft YaHei"/>
                <a:cs typeface="Microsoft YaHei"/>
              </a:rPr>
              <a:t>bUuvwx</a:t>
            </a:r>
            <a:endParaRPr sz="27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48921" y="7344981"/>
            <a:ext cx="157543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1230" b="1">
                <a:solidFill>
                  <a:srgbClr val="EC6718"/>
                </a:solidFill>
                <a:latin typeface="Microsoft YaHei"/>
                <a:cs typeface="Microsoft YaHei"/>
              </a:rPr>
              <a:t>grhY</a:t>
            </a:r>
            <a:endParaRPr sz="305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48921" y="7798999"/>
            <a:ext cx="2129790" cy="158877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2700" spc="1190">
                <a:solidFill>
                  <a:srgbClr val="040000"/>
                </a:solidFill>
                <a:latin typeface="Microsoft YaHei"/>
                <a:cs typeface="Microsoft YaHei"/>
              </a:rPr>
              <a:t>yd89z</a:t>
            </a:r>
            <a:endParaRPr sz="27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2700" spc="1650">
                <a:solidFill>
                  <a:srgbClr val="040000"/>
                </a:solidFill>
                <a:latin typeface="Microsoft YaHei"/>
                <a:cs typeface="Microsoft YaHei"/>
              </a:rPr>
              <a:t>{|}~</a:t>
            </a:r>
            <a:endParaRPr sz="27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2700" spc="980">
                <a:solidFill>
                  <a:srgbClr val="040000"/>
                </a:solidFill>
                <a:latin typeface="Microsoft YaHei"/>
                <a:cs typeface="Microsoft YaHei"/>
              </a:rPr>
              <a:t>DEu€Å</a:t>
            </a:r>
            <a:endParaRPr sz="27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27799" y="3580489"/>
            <a:ext cx="118808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1465" b="1">
                <a:solidFill>
                  <a:srgbClr val="EC6718"/>
                </a:solidFill>
                <a:latin typeface="Microsoft YaHei"/>
                <a:cs typeface="Microsoft YaHei"/>
              </a:rPr>
              <a:t>stY</a:t>
            </a:r>
            <a:endParaRPr sz="305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965033" y="7233215"/>
            <a:ext cx="2475230" cy="2158365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3050" spc="1075" b="1">
                <a:solidFill>
                  <a:srgbClr val="EC6718"/>
                </a:solidFill>
                <a:latin typeface="Microsoft YaHei"/>
                <a:cs typeface="Microsoft YaHei"/>
              </a:rPr>
              <a:t>uhY</a:t>
            </a:r>
            <a:endParaRPr sz="30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	</a:t>
            </a:r>
            <a:r>
              <a:rPr dirty="0" sz="2700" spc="1220">
                <a:solidFill>
                  <a:srgbClr val="040000"/>
                </a:solidFill>
                <a:latin typeface="Microsoft YaHei"/>
                <a:cs typeface="Microsoft YaHei"/>
              </a:rPr>
              <a:t>‚ƒ„…t</a:t>
            </a:r>
            <a:endParaRPr sz="27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2850" spc="715" b="1">
                <a:solidFill>
                  <a:srgbClr val="040000"/>
                </a:solidFill>
                <a:latin typeface="Microsoft YaHei"/>
                <a:cs typeface="Microsoft YaHei"/>
              </a:rPr>
              <a:t>vwxymn</a:t>
            </a:r>
            <a:endParaRPr sz="2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  <a:tabLst>
                <a:tab pos="388620" algn="l"/>
              </a:tabLst>
            </a:pP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2050" spc="-300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2850" spc="1340" b="1">
                <a:solidFill>
                  <a:srgbClr val="040000"/>
                </a:solidFill>
                <a:latin typeface="Microsoft YaHei"/>
                <a:cs typeface="Microsoft YaHei"/>
              </a:rPr>
              <a:t>]Dz{|?</a:t>
            </a:r>
            <a:endParaRPr sz="28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6521" y="9569416"/>
            <a:ext cx="1247330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1195">
                <a:solidFill>
                  <a:srgbClr val="040000"/>
                </a:solidFill>
                <a:latin typeface="Microsoft YaHei"/>
                <a:cs typeface="Microsoft YaHei"/>
              </a:rPr>
              <a:t>‚ƒ†‡ˆ‰Š‹ŒçŽè*ê‘’“K”•–—˜™š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1303" y="2786134"/>
            <a:ext cx="3843654" cy="1544320"/>
          </a:xfrm>
          <a:prstGeom prst="rect">
            <a:avLst/>
          </a:prstGeom>
          <a:solidFill>
            <a:srgbClr val="ED7D2F"/>
          </a:solidFill>
        </p:spPr>
        <p:txBody>
          <a:bodyPr wrap="square" lIns="0" tIns="395605" rIns="0" bIns="0" rtlCol="0" vert="horz">
            <a:spAutoFit/>
          </a:bodyPr>
          <a:lstStyle/>
          <a:p>
            <a:pPr marL="1073150">
              <a:lnSpc>
                <a:spcPct val="100000"/>
              </a:lnSpc>
              <a:spcBef>
                <a:spcPts val="3115"/>
              </a:spcBef>
            </a:pPr>
            <a:r>
              <a:rPr dirty="0" sz="4450" spc="2095">
                <a:solidFill>
                  <a:srgbClr val="FFFFFF"/>
                </a:solidFill>
                <a:latin typeface="Microsoft YaHei"/>
                <a:cs typeface="Microsoft YaHei"/>
              </a:rPr>
              <a:t>›,œ</a:t>
            </a:r>
            <a:endParaRPr sz="445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1303" y="4329856"/>
            <a:ext cx="3843654" cy="4192904"/>
          </a:xfrm>
          <a:prstGeom prst="rect">
            <a:avLst/>
          </a:prstGeom>
          <a:solidFill>
            <a:srgbClr val="F9D8CE">
              <a:alpha val="90199"/>
            </a:srgbClr>
          </a:solidFill>
        </p:spPr>
        <p:txBody>
          <a:bodyPr wrap="square" lIns="0" tIns="37465" rIns="0" bIns="0" rtlCol="0" vert="horz">
            <a:spAutoFit/>
          </a:bodyPr>
          <a:lstStyle/>
          <a:p>
            <a:pPr algn="just" marL="180975" marR="1743710">
              <a:lnSpc>
                <a:spcPts val="5940"/>
              </a:lnSpc>
              <a:spcBef>
                <a:spcPts val="295"/>
              </a:spcBef>
            </a:pP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1255">
                <a:solidFill>
                  <a:srgbClr val="040000"/>
                </a:solidFill>
                <a:latin typeface="Microsoft YaHei"/>
                <a:cs typeface="Microsoft YaHei"/>
              </a:rPr>
              <a:t>‚ƒùž  </a:t>
            </a: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1415">
                <a:solidFill>
                  <a:srgbClr val="040000"/>
                </a:solidFill>
                <a:latin typeface="Microsoft YaHei"/>
                <a:cs typeface="Microsoft YaHei"/>
              </a:rPr>
              <a:t>Ÿ ùž  </a:t>
            </a: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1415">
                <a:solidFill>
                  <a:srgbClr val="040000"/>
                </a:solidFill>
                <a:latin typeface="Microsoft YaHei"/>
                <a:cs typeface="Microsoft YaHei"/>
              </a:rPr>
              <a:t>¡¢ùž  </a:t>
            </a:r>
            <a:r>
              <a:rPr dirty="0" sz="3300" spc="-490">
                <a:solidFill>
                  <a:srgbClr val="C55B1A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C55B1A"/>
                </a:solidFill>
                <a:latin typeface="Microsoft YaHei"/>
                <a:cs typeface="Microsoft YaHei"/>
              </a:rPr>
              <a:t> </a:t>
            </a:r>
            <a:r>
              <a:rPr dirty="0" sz="3300" spc="1175">
                <a:solidFill>
                  <a:srgbClr val="C55B1A"/>
                </a:solidFill>
                <a:latin typeface="Microsoft YaHei"/>
                <a:cs typeface="Microsoft YaHei"/>
              </a:rPr>
              <a:t>bU£¤</a:t>
            </a:r>
            <a:endParaRPr sz="33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1435"/>
              </a:spcBef>
            </a:pP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2105">
                <a:solidFill>
                  <a:srgbClr val="040000"/>
                </a:solidFill>
                <a:latin typeface="Microsoft YaHei"/>
                <a:cs typeface="Microsoft YaHei"/>
              </a:rPr>
              <a:t>›,¥¦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81058" y="2786134"/>
            <a:ext cx="3843654" cy="1544320"/>
          </a:xfrm>
          <a:prstGeom prst="rect">
            <a:avLst/>
          </a:prstGeom>
          <a:solidFill>
            <a:srgbClr val="A6A5A5"/>
          </a:solidFill>
        </p:spPr>
        <p:txBody>
          <a:bodyPr wrap="square" lIns="0" tIns="395605" rIns="0" bIns="0" rtlCol="0" vert="horz">
            <a:spAutoFit/>
          </a:bodyPr>
          <a:lstStyle/>
          <a:p>
            <a:pPr marL="1073150">
              <a:lnSpc>
                <a:spcPct val="100000"/>
              </a:lnSpc>
              <a:spcBef>
                <a:spcPts val="3115"/>
              </a:spcBef>
            </a:pPr>
            <a:r>
              <a:rPr dirty="0" sz="4450" spc="2725">
                <a:solidFill>
                  <a:srgbClr val="FFFFFF"/>
                </a:solidFill>
                <a:latin typeface="Microsoft YaHei"/>
                <a:cs typeface="Microsoft YaHei"/>
              </a:rPr>
              <a:t>,-§</a:t>
            </a:r>
            <a:endParaRPr sz="445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81058" y="4319380"/>
            <a:ext cx="3843654" cy="4203065"/>
            <a:chOff x="7481058" y="4319380"/>
            <a:chExt cx="3843654" cy="4203065"/>
          </a:xfrm>
        </p:grpSpPr>
        <p:sp>
          <p:nvSpPr>
            <p:cNvPr id="7" name="object 7"/>
            <p:cNvSpPr/>
            <p:nvPr/>
          </p:nvSpPr>
          <p:spPr>
            <a:xfrm>
              <a:off x="7486295" y="4324611"/>
              <a:ext cx="3833495" cy="4192904"/>
            </a:xfrm>
            <a:custGeom>
              <a:avLst/>
              <a:gdLst/>
              <a:ahLst/>
              <a:cxnLst/>
              <a:rect l="l" t="t" r="r" b="b"/>
              <a:pathLst>
                <a:path w="3833495" h="4192904">
                  <a:moveTo>
                    <a:pt x="3833118" y="0"/>
                  </a:moveTo>
                  <a:lnTo>
                    <a:pt x="0" y="0"/>
                  </a:lnTo>
                  <a:lnTo>
                    <a:pt x="0" y="4192573"/>
                  </a:lnTo>
                  <a:lnTo>
                    <a:pt x="3833118" y="4192573"/>
                  </a:lnTo>
                  <a:lnTo>
                    <a:pt x="3833118" y="0"/>
                  </a:lnTo>
                  <a:close/>
                </a:path>
              </a:pathLst>
            </a:custGeom>
            <a:solidFill>
              <a:srgbClr val="E2E1E1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86294" y="4324615"/>
              <a:ext cx="3833495" cy="4192904"/>
            </a:xfrm>
            <a:custGeom>
              <a:avLst/>
              <a:gdLst/>
              <a:ahLst/>
              <a:cxnLst/>
              <a:rect l="l" t="t" r="r" b="b"/>
              <a:pathLst>
                <a:path w="3833495" h="4192904">
                  <a:moveTo>
                    <a:pt x="0" y="0"/>
                  </a:moveTo>
                  <a:lnTo>
                    <a:pt x="3833118" y="0"/>
                  </a:lnTo>
                  <a:lnTo>
                    <a:pt x="3833118" y="4192573"/>
                  </a:lnTo>
                  <a:lnTo>
                    <a:pt x="0" y="4192573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E2E1E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8645" y="5378567"/>
              <a:ext cx="412749" cy="3968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81058" y="4329856"/>
            <a:ext cx="3843654" cy="4192904"/>
          </a:xfrm>
          <a:prstGeom prst="rect">
            <a:avLst/>
          </a:prstGeom>
        </p:spPr>
        <p:txBody>
          <a:bodyPr wrap="square" lIns="0" tIns="221615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1745"/>
              </a:spcBef>
            </a:pP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1200">
                <a:solidFill>
                  <a:srgbClr val="040000"/>
                </a:solidFill>
                <a:latin typeface="Microsoft YaHei"/>
                <a:cs typeface="Microsoft YaHei"/>
              </a:rPr>
              <a:t>¨©z</a:t>
            </a:r>
            <a:endParaRPr sz="33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1975"/>
              </a:spcBef>
              <a:tabLst>
                <a:tab pos="1672589" algn="l"/>
              </a:tabLst>
            </a:pP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1155">
                <a:solidFill>
                  <a:srgbClr val="040000"/>
                </a:solidFill>
                <a:latin typeface="Microsoft YaHei"/>
                <a:cs typeface="Microsoft YaHei"/>
              </a:rPr>
              <a:t>«¬	</a:t>
            </a:r>
            <a:r>
              <a:rPr dirty="0" sz="3300" spc="130">
                <a:solidFill>
                  <a:srgbClr val="040000"/>
                </a:solidFill>
                <a:latin typeface="Microsoft YaHei"/>
                <a:cs typeface="Microsoft YaHei"/>
              </a:rPr>
              <a:t>®</a:t>
            </a:r>
            <a:endParaRPr sz="33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1975"/>
              </a:spcBef>
            </a:pP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1560">
                <a:solidFill>
                  <a:srgbClr val="040000"/>
                </a:solidFill>
                <a:latin typeface="Microsoft YaHei"/>
                <a:cs typeface="Microsoft YaHei"/>
              </a:rPr>
              <a:t>‚ƒ¯¤ù°</a:t>
            </a:r>
            <a:endParaRPr sz="33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1980"/>
              </a:spcBef>
            </a:pPr>
            <a:r>
              <a:rPr dirty="0" sz="3300" spc="-490">
                <a:solidFill>
                  <a:srgbClr val="C55B1A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C55B1A"/>
                </a:solidFill>
                <a:latin typeface="Microsoft YaHei"/>
                <a:cs typeface="Microsoft YaHei"/>
              </a:rPr>
              <a:t> </a:t>
            </a:r>
            <a:r>
              <a:rPr dirty="0" sz="3300" spc="-450">
                <a:solidFill>
                  <a:srgbClr val="C55B1A"/>
                </a:solidFill>
                <a:latin typeface="Microsoft YaHei"/>
                <a:cs typeface="Microsoft YaHei"/>
              </a:rPr>
              <a:t>&gt;ˆ</a:t>
            </a:r>
            <a:r>
              <a:rPr dirty="0" sz="3300" spc="-1015">
                <a:solidFill>
                  <a:srgbClr val="C55B1A"/>
                </a:solidFill>
                <a:latin typeface="Microsoft YaHei"/>
                <a:cs typeface="Microsoft YaHei"/>
              </a:rPr>
              <a:t>‰</a:t>
            </a:r>
            <a:r>
              <a:rPr dirty="0" sz="3300" spc="1660">
                <a:solidFill>
                  <a:srgbClr val="C55B1A"/>
                </a:solidFill>
                <a:latin typeface="Microsoft YaHei"/>
                <a:cs typeface="Microsoft YaHei"/>
              </a:rPr>
              <a:t>±²³´µ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50812" y="2786134"/>
            <a:ext cx="3843654" cy="1544320"/>
          </a:xfrm>
          <a:prstGeom prst="rect">
            <a:avLst/>
          </a:prstGeom>
          <a:solidFill>
            <a:srgbClr val="FABF0F"/>
          </a:solidFill>
        </p:spPr>
        <p:txBody>
          <a:bodyPr wrap="square" lIns="0" tIns="395605" rIns="0" bIns="0" rtlCol="0" vert="horz">
            <a:spAutoFit/>
          </a:bodyPr>
          <a:lstStyle/>
          <a:p>
            <a:pPr marL="1073150">
              <a:lnSpc>
                <a:spcPct val="100000"/>
              </a:lnSpc>
              <a:spcBef>
                <a:spcPts val="3115"/>
              </a:spcBef>
            </a:pPr>
            <a:r>
              <a:rPr dirty="0" sz="4450" spc="1614">
                <a:solidFill>
                  <a:srgbClr val="FFFFFF"/>
                </a:solidFill>
                <a:latin typeface="Microsoft YaHei"/>
                <a:cs typeface="Microsoft YaHei"/>
              </a:rPr>
              <a:t>C&lt;¶</a:t>
            </a:r>
            <a:endParaRPr sz="44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50812" y="4329856"/>
            <a:ext cx="3843654" cy="4192904"/>
          </a:xfrm>
          <a:prstGeom prst="rect">
            <a:avLst/>
          </a:prstGeom>
          <a:solidFill>
            <a:srgbClr val="FDE7CB">
              <a:alpha val="90199"/>
            </a:srgbClr>
          </a:solidFill>
        </p:spPr>
        <p:txBody>
          <a:bodyPr wrap="square" lIns="0" tIns="221615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1745"/>
              </a:spcBef>
            </a:pP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1689">
                <a:solidFill>
                  <a:srgbClr val="040000"/>
                </a:solidFill>
                <a:latin typeface="Microsoft YaHei"/>
                <a:cs typeface="Microsoft YaHei"/>
              </a:rPr>
              <a:t>·xQ¹</a:t>
            </a:r>
            <a:endParaRPr sz="33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1975"/>
              </a:spcBef>
            </a:pP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955">
                <a:solidFill>
                  <a:srgbClr val="040000"/>
                </a:solidFill>
                <a:latin typeface="Microsoft YaHei"/>
                <a:cs typeface="Microsoft YaHei"/>
              </a:rPr>
              <a:t>&lt;Cº®</a:t>
            </a:r>
            <a:endParaRPr sz="33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1975"/>
              </a:spcBef>
            </a:pPr>
            <a:r>
              <a:rPr dirty="0" sz="3300" spc="-490">
                <a:solidFill>
                  <a:srgbClr val="040000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3300" spc="655">
                <a:solidFill>
                  <a:srgbClr val="040000"/>
                </a:solidFill>
                <a:latin typeface="Microsoft YaHei"/>
                <a:cs typeface="Microsoft YaHei"/>
              </a:rPr>
              <a:t>R»¼½</a:t>
            </a:r>
            <a:endParaRPr sz="3300">
              <a:latin typeface="Microsoft YaHei"/>
              <a:cs typeface="Microsoft YaHei"/>
            </a:endParaRPr>
          </a:p>
          <a:p>
            <a:pPr marL="180975">
              <a:lnSpc>
                <a:spcPct val="100000"/>
              </a:lnSpc>
              <a:spcBef>
                <a:spcPts val="1980"/>
              </a:spcBef>
            </a:pPr>
            <a:r>
              <a:rPr dirty="0" sz="3300" spc="-490">
                <a:solidFill>
                  <a:srgbClr val="C55B1A"/>
                </a:solidFill>
                <a:latin typeface="Microsoft YaHei"/>
                <a:cs typeface="Microsoft YaHei"/>
              </a:rPr>
              <a:t>7</a:t>
            </a:r>
            <a:r>
              <a:rPr dirty="0" sz="3300" spc="-575">
                <a:solidFill>
                  <a:srgbClr val="C55B1A"/>
                </a:solidFill>
                <a:latin typeface="Microsoft YaHei"/>
                <a:cs typeface="Microsoft YaHei"/>
              </a:rPr>
              <a:t> </a:t>
            </a:r>
            <a:r>
              <a:rPr dirty="0" sz="3300" spc="925">
                <a:solidFill>
                  <a:srgbClr val="C55B1A"/>
                </a:solidFill>
                <a:latin typeface="Microsoft YaHei"/>
                <a:cs typeface="Microsoft YaHei"/>
              </a:rPr>
              <a:t>¾¿ÀÁ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93544" y="856801"/>
            <a:ext cx="766445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2575" b="1">
                <a:solidFill>
                  <a:srgbClr val="040000"/>
                </a:solidFill>
                <a:latin typeface="Microsoft YaHei"/>
                <a:cs typeface="Microsoft YaHei"/>
              </a:rPr>
              <a:t>}~;</a:t>
            </a:r>
            <a:r>
              <a:rPr dirty="0" sz="4950" spc="1280" b="1">
                <a:solidFill>
                  <a:srgbClr val="040000"/>
                </a:solidFill>
                <a:latin typeface="Microsoft YaHei"/>
                <a:cs typeface="Microsoft YaHei"/>
              </a:rPr>
              <a:t>Q</a:t>
            </a:r>
            <a:r>
              <a:rPr dirty="0" sz="4950" spc="1285" b="1">
                <a:solidFill>
                  <a:srgbClr val="040000"/>
                </a:solidFill>
                <a:latin typeface="Microsoft YaHei"/>
                <a:cs typeface="Microsoft YaHei"/>
              </a:rPr>
              <a:t>Q</a:t>
            </a:r>
            <a:r>
              <a:rPr dirty="0" sz="4950" spc="1545" b="1">
                <a:solidFill>
                  <a:srgbClr val="040000"/>
                </a:solidFill>
                <a:latin typeface="Microsoft YaHei"/>
                <a:cs typeface="Microsoft YaHei"/>
              </a:rPr>
              <a:t>@ABC€Å</a:t>
            </a:r>
            <a:endParaRPr sz="49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0822" y="711047"/>
            <a:ext cx="693674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1795" b="1">
                <a:solidFill>
                  <a:srgbClr val="040000"/>
                </a:solidFill>
                <a:latin typeface="Microsoft YaHei"/>
                <a:cs typeface="Microsoft YaHei"/>
              </a:rPr>
              <a:t>‚ƒ„…†‡ˆ@ABC</a:t>
            </a:r>
            <a:endParaRPr sz="495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8618" y="7758171"/>
            <a:ext cx="0" cy="1212850"/>
          </a:xfrm>
          <a:custGeom>
            <a:avLst/>
            <a:gdLst/>
            <a:ahLst/>
            <a:cxnLst/>
            <a:rect l="l" t="t" r="r" b="b"/>
            <a:pathLst>
              <a:path w="0" h="1212850">
                <a:moveTo>
                  <a:pt x="0" y="0"/>
                </a:moveTo>
                <a:lnTo>
                  <a:pt x="0" y="1212833"/>
                </a:lnTo>
              </a:path>
            </a:pathLst>
          </a:custGeom>
          <a:ln w="20941">
            <a:solidFill>
              <a:srgbClr val="9D9D9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24431" y="7012098"/>
            <a:ext cx="0" cy="1077595"/>
          </a:xfrm>
          <a:custGeom>
            <a:avLst/>
            <a:gdLst/>
            <a:ahLst/>
            <a:cxnLst/>
            <a:rect l="l" t="t" r="r" b="b"/>
            <a:pathLst>
              <a:path w="0" h="1077595">
                <a:moveTo>
                  <a:pt x="0" y="0"/>
                </a:moveTo>
                <a:lnTo>
                  <a:pt x="0" y="1077519"/>
                </a:lnTo>
              </a:path>
            </a:pathLst>
          </a:custGeom>
          <a:ln w="20941">
            <a:solidFill>
              <a:srgbClr val="9D9D9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81562" y="6126991"/>
            <a:ext cx="0" cy="1077595"/>
          </a:xfrm>
          <a:custGeom>
            <a:avLst/>
            <a:gdLst/>
            <a:ahLst/>
            <a:cxnLst/>
            <a:rect l="l" t="t" r="r" b="b"/>
            <a:pathLst>
              <a:path w="0" h="1077595">
                <a:moveTo>
                  <a:pt x="0" y="0"/>
                </a:moveTo>
                <a:lnTo>
                  <a:pt x="0" y="1077522"/>
                </a:lnTo>
              </a:path>
            </a:pathLst>
          </a:custGeom>
          <a:ln w="20941">
            <a:solidFill>
              <a:srgbClr val="9D9D9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559732" y="5207125"/>
            <a:ext cx="0" cy="1115060"/>
          </a:xfrm>
          <a:custGeom>
            <a:avLst/>
            <a:gdLst/>
            <a:ahLst/>
            <a:cxnLst/>
            <a:rect l="l" t="t" r="r" b="b"/>
            <a:pathLst>
              <a:path w="0" h="1115060">
                <a:moveTo>
                  <a:pt x="0" y="0"/>
                </a:moveTo>
                <a:lnTo>
                  <a:pt x="0" y="1114766"/>
                </a:lnTo>
              </a:path>
            </a:pathLst>
          </a:custGeom>
          <a:ln w="20941">
            <a:solidFill>
              <a:srgbClr val="9D9D9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82154" y="8969758"/>
            <a:ext cx="3225800" cy="883919"/>
          </a:xfrm>
          <a:prstGeom prst="rect">
            <a:avLst/>
          </a:prstGeom>
          <a:solidFill>
            <a:srgbClr val="2E6AB3"/>
          </a:solidFill>
        </p:spPr>
        <p:txBody>
          <a:bodyPr wrap="square" lIns="0" tIns="120650" rIns="0" bIns="0" rtlCol="0" vert="horz">
            <a:spAutoFit/>
          </a:bodyPr>
          <a:lstStyle/>
          <a:p>
            <a:pPr marL="607060">
              <a:lnSpc>
                <a:spcPct val="100000"/>
              </a:lnSpc>
              <a:spcBef>
                <a:spcPts val="950"/>
              </a:spcBef>
            </a:pPr>
            <a:r>
              <a:rPr dirty="0" sz="3950" spc="1530">
                <a:solidFill>
                  <a:srgbClr val="FFFFFF"/>
                </a:solidFill>
                <a:latin typeface="Microsoft YaHei"/>
                <a:cs typeface="Microsoft YaHei"/>
              </a:rPr>
              <a:t>Â‹ÃÄ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7710" y="8087135"/>
            <a:ext cx="3225800" cy="882650"/>
          </a:xfrm>
          <a:prstGeom prst="rect">
            <a:avLst/>
          </a:prstGeom>
          <a:solidFill>
            <a:srgbClr val="0FAA96"/>
          </a:solidFill>
        </p:spPr>
        <p:txBody>
          <a:bodyPr wrap="square" lIns="0" tIns="121285" rIns="0" bIns="0" rtlCol="0" vert="horz">
            <a:spAutoFit/>
          </a:bodyPr>
          <a:lstStyle/>
          <a:p>
            <a:pPr marL="607060">
              <a:lnSpc>
                <a:spcPct val="100000"/>
              </a:lnSpc>
              <a:spcBef>
                <a:spcPts val="955"/>
              </a:spcBef>
            </a:pPr>
            <a:r>
              <a:rPr dirty="0" sz="3950" spc="1005">
                <a:solidFill>
                  <a:srgbClr val="FFFFFF"/>
                </a:solidFill>
                <a:latin typeface="Microsoft YaHei"/>
                <a:cs typeface="Microsoft YaHei"/>
              </a:rPr>
              <a:t>QÂ¾¿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33267" y="7204513"/>
            <a:ext cx="3227070" cy="882650"/>
          </a:xfrm>
          <a:prstGeom prst="rect">
            <a:avLst/>
          </a:prstGeom>
          <a:solidFill>
            <a:srgbClr val="8DB544"/>
          </a:solidFill>
        </p:spPr>
        <p:txBody>
          <a:bodyPr wrap="square" lIns="0" tIns="119380" rIns="0" bIns="0" rtlCol="0" vert="horz">
            <a:spAutoFit/>
          </a:bodyPr>
          <a:lstStyle/>
          <a:p>
            <a:pPr marL="607060">
              <a:lnSpc>
                <a:spcPct val="100000"/>
              </a:lnSpc>
              <a:spcBef>
                <a:spcPts val="940"/>
              </a:spcBef>
            </a:pPr>
            <a:r>
              <a:rPr dirty="0" sz="3950" spc="885">
                <a:solidFill>
                  <a:srgbClr val="FFFFFF"/>
                </a:solidFill>
                <a:latin typeface="Microsoft YaHei"/>
                <a:cs typeface="Microsoft YaHei"/>
              </a:rPr>
              <a:t>ÅÆ¾¿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60142" y="6321891"/>
            <a:ext cx="3225800" cy="882650"/>
          </a:xfrm>
          <a:prstGeom prst="rect">
            <a:avLst/>
          </a:prstGeom>
          <a:solidFill>
            <a:srgbClr val="ED7D2F"/>
          </a:solidFill>
        </p:spPr>
        <p:txBody>
          <a:bodyPr wrap="square" lIns="0" tIns="120015" rIns="0" bIns="0" rtlCol="0" vert="horz">
            <a:spAutoFit/>
          </a:bodyPr>
          <a:lstStyle/>
          <a:p>
            <a:pPr marL="607060">
              <a:lnSpc>
                <a:spcPct val="100000"/>
              </a:lnSpc>
              <a:spcBef>
                <a:spcPts val="945"/>
              </a:spcBef>
            </a:pPr>
            <a:r>
              <a:rPr dirty="0" sz="3950" spc="1630">
                <a:solidFill>
                  <a:srgbClr val="FFFFFF"/>
                </a:solidFill>
                <a:latin typeface="Microsoft YaHei"/>
                <a:cs typeface="Microsoft YaHei"/>
              </a:rPr>
              <a:t>Ç8ÈÉ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841723" y="7204513"/>
            <a:ext cx="909319" cy="882650"/>
          </a:xfrm>
          <a:custGeom>
            <a:avLst/>
            <a:gdLst/>
            <a:ahLst/>
            <a:cxnLst/>
            <a:rect l="l" t="t" r="r" b="b"/>
            <a:pathLst>
              <a:path w="909319" h="882650">
                <a:moveTo>
                  <a:pt x="908998" y="0"/>
                </a:moveTo>
                <a:lnTo>
                  <a:pt x="0" y="0"/>
                </a:lnTo>
                <a:lnTo>
                  <a:pt x="0" y="882622"/>
                </a:lnTo>
                <a:lnTo>
                  <a:pt x="908998" y="0"/>
                </a:lnTo>
                <a:close/>
              </a:path>
            </a:pathLst>
          </a:custGeom>
          <a:solidFill>
            <a:srgbClr val="6A89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631950" y="8089620"/>
            <a:ext cx="909319" cy="880744"/>
          </a:xfrm>
          <a:custGeom>
            <a:avLst/>
            <a:gdLst/>
            <a:ahLst/>
            <a:cxnLst/>
            <a:rect l="l" t="t" r="r" b="b"/>
            <a:pathLst>
              <a:path w="909320" h="880745">
                <a:moveTo>
                  <a:pt x="908998" y="0"/>
                </a:moveTo>
                <a:lnTo>
                  <a:pt x="0" y="0"/>
                </a:lnTo>
                <a:lnTo>
                  <a:pt x="0" y="880140"/>
                </a:lnTo>
                <a:lnTo>
                  <a:pt x="908998" y="0"/>
                </a:lnTo>
                <a:close/>
              </a:path>
            </a:pathLst>
          </a:custGeom>
          <a:solidFill>
            <a:srgbClr val="0B80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7706" y="8971003"/>
            <a:ext cx="909319" cy="882650"/>
          </a:xfrm>
          <a:custGeom>
            <a:avLst/>
            <a:gdLst/>
            <a:ahLst/>
            <a:cxnLst/>
            <a:rect l="l" t="t" r="r" b="b"/>
            <a:pathLst>
              <a:path w="909320" h="882650">
                <a:moveTo>
                  <a:pt x="908998" y="0"/>
                </a:moveTo>
                <a:lnTo>
                  <a:pt x="0" y="0"/>
                </a:lnTo>
                <a:lnTo>
                  <a:pt x="0" y="882622"/>
                </a:lnTo>
                <a:lnTo>
                  <a:pt x="908998" y="0"/>
                </a:lnTo>
                <a:close/>
              </a:path>
            </a:pathLst>
          </a:custGeom>
          <a:solidFill>
            <a:srgbClr val="244F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00089" y="5780632"/>
            <a:ext cx="3270250" cy="1533525"/>
          </a:xfrm>
          <a:prstGeom prst="rect">
            <a:avLst/>
          </a:prstGeom>
        </p:spPr>
        <p:txBody>
          <a:bodyPr wrap="square" lIns="0" tIns="263525" rIns="0" bIns="0" rtlCol="0" vert="horz">
            <a:spAutoFit/>
          </a:bodyPr>
          <a:lstStyle/>
          <a:p>
            <a:pPr marL="325755" indent="-313690">
              <a:lnSpc>
                <a:spcPct val="100000"/>
              </a:lnSpc>
              <a:spcBef>
                <a:spcPts val="2075"/>
              </a:spcBef>
              <a:buSzPct val="96969"/>
              <a:buFont typeface="Wingdings"/>
              <a:buChar char=""/>
              <a:tabLst>
                <a:tab pos="326390" algn="l"/>
              </a:tabLst>
            </a:pPr>
            <a:r>
              <a:rPr dirty="0" sz="3300" spc="1555">
                <a:solidFill>
                  <a:srgbClr val="040000"/>
                </a:solidFill>
                <a:latin typeface="Microsoft YaHei"/>
                <a:cs typeface="Microsoft YaHei"/>
              </a:rPr>
              <a:t>ÊËçÌÂê</a:t>
            </a:r>
            <a:endParaRPr sz="3300">
              <a:latin typeface="Microsoft YaHei"/>
              <a:cs typeface="Microsoft YaHei"/>
            </a:endParaRPr>
          </a:p>
          <a:p>
            <a:pPr marL="325755" indent="-313690">
              <a:lnSpc>
                <a:spcPct val="100000"/>
              </a:lnSpc>
              <a:spcBef>
                <a:spcPts val="1975"/>
              </a:spcBef>
              <a:buSzPct val="96969"/>
              <a:buFont typeface="Wingdings"/>
              <a:buChar char=""/>
              <a:tabLst>
                <a:tab pos="326390" algn="l"/>
              </a:tabLst>
            </a:pPr>
            <a:r>
              <a:rPr dirty="0" sz="3300" spc="1310">
                <a:solidFill>
                  <a:srgbClr val="C55B1A"/>
                </a:solidFill>
                <a:latin typeface="Microsoft YaHei"/>
                <a:cs typeface="Microsoft YaHei"/>
              </a:rPr>
              <a:t>ŠÍÎÏÐ¼½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75166" y="5127249"/>
            <a:ext cx="2851785" cy="1533525"/>
          </a:xfrm>
          <a:prstGeom prst="rect">
            <a:avLst/>
          </a:prstGeom>
        </p:spPr>
        <p:txBody>
          <a:bodyPr wrap="square" lIns="0" tIns="263525" rIns="0" bIns="0" rtlCol="0" vert="horz">
            <a:spAutoFit/>
          </a:bodyPr>
          <a:lstStyle/>
          <a:p>
            <a:pPr marL="325755" indent="-313690">
              <a:lnSpc>
                <a:spcPct val="100000"/>
              </a:lnSpc>
              <a:spcBef>
                <a:spcPts val="2075"/>
              </a:spcBef>
              <a:buSzPct val="96969"/>
              <a:buFont typeface="Wingdings"/>
              <a:buChar char=""/>
              <a:tabLst>
                <a:tab pos="326390" algn="l"/>
              </a:tabLst>
            </a:pPr>
            <a:r>
              <a:rPr dirty="0" sz="3300" spc="700">
                <a:solidFill>
                  <a:srgbClr val="040000"/>
                </a:solidFill>
                <a:latin typeface="Microsoft YaHei"/>
                <a:cs typeface="Microsoft YaHei"/>
              </a:rPr>
              <a:t>ÑÒÓfipÕ</a:t>
            </a:r>
            <a:endParaRPr sz="3300">
              <a:latin typeface="Microsoft YaHei"/>
              <a:cs typeface="Microsoft YaHei"/>
            </a:endParaRPr>
          </a:p>
          <a:p>
            <a:pPr marL="325755" indent="-313690">
              <a:lnSpc>
                <a:spcPct val="100000"/>
              </a:lnSpc>
              <a:spcBef>
                <a:spcPts val="1975"/>
              </a:spcBef>
              <a:buSzPct val="96969"/>
              <a:buFont typeface="Wingdings"/>
              <a:buChar char=""/>
              <a:tabLst>
                <a:tab pos="326390" algn="l"/>
              </a:tabLst>
            </a:pPr>
            <a:r>
              <a:rPr dirty="0" sz="3300" spc="865">
                <a:solidFill>
                  <a:srgbClr val="C55B1A"/>
                </a:solidFill>
                <a:latin typeface="Microsoft YaHei"/>
                <a:cs typeface="Microsoft YaHei"/>
              </a:rPr>
              <a:t>Ö×Ø§ÙØ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79042" y="4305493"/>
            <a:ext cx="2851785" cy="1533525"/>
          </a:xfrm>
          <a:prstGeom prst="rect">
            <a:avLst/>
          </a:prstGeom>
        </p:spPr>
        <p:txBody>
          <a:bodyPr wrap="square" lIns="0" tIns="263525" rIns="0" bIns="0" rtlCol="0" vert="horz">
            <a:spAutoFit/>
          </a:bodyPr>
          <a:lstStyle/>
          <a:p>
            <a:pPr marL="325755" indent="-313690">
              <a:lnSpc>
                <a:spcPct val="100000"/>
              </a:lnSpc>
              <a:spcBef>
                <a:spcPts val="2075"/>
              </a:spcBef>
              <a:buSzPct val="96969"/>
              <a:buFont typeface="Wingdings"/>
              <a:buChar char=""/>
              <a:tabLst>
                <a:tab pos="326390" algn="l"/>
              </a:tabLst>
            </a:pPr>
            <a:r>
              <a:rPr dirty="0" sz="3300" spc="1140">
                <a:solidFill>
                  <a:srgbClr val="040000"/>
                </a:solidFill>
                <a:latin typeface="Microsoft YaHei"/>
                <a:cs typeface="Microsoft YaHei"/>
              </a:rPr>
              <a:t>ÚsÛÜÝÞ</a:t>
            </a:r>
            <a:endParaRPr sz="3300">
              <a:latin typeface="Microsoft YaHei"/>
              <a:cs typeface="Microsoft YaHei"/>
            </a:endParaRPr>
          </a:p>
          <a:p>
            <a:pPr marL="325755" indent="-313690">
              <a:lnSpc>
                <a:spcPct val="100000"/>
              </a:lnSpc>
              <a:spcBef>
                <a:spcPts val="1975"/>
              </a:spcBef>
              <a:buSzPct val="96969"/>
              <a:buFont typeface="Wingdings"/>
              <a:buChar char=""/>
              <a:tabLst>
                <a:tab pos="326390" algn="l"/>
              </a:tabLst>
            </a:pPr>
            <a:r>
              <a:rPr dirty="0" sz="3300" spc="1775">
                <a:solidFill>
                  <a:srgbClr val="C55B1A"/>
                </a:solidFill>
                <a:latin typeface="Microsoft YaHei"/>
                <a:cs typeface="Microsoft YaHei"/>
              </a:rPr>
              <a:t>ßàá¦.â</a:t>
            </a:r>
            <a:endParaRPr sz="33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57760" y="3656493"/>
            <a:ext cx="415924" cy="4063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3456848" y="3322906"/>
            <a:ext cx="2851785" cy="1533525"/>
          </a:xfrm>
          <a:prstGeom prst="rect">
            <a:avLst/>
          </a:prstGeom>
        </p:spPr>
        <p:txBody>
          <a:bodyPr wrap="square" lIns="0" tIns="263525" rIns="0" bIns="0" rtlCol="0" vert="horz">
            <a:spAutoFit/>
          </a:bodyPr>
          <a:lstStyle/>
          <a:p>
            <a:pPr marL="325755" indent="-313690">
              <a:lnSpc>
                <a:spcPct val="100000"/>
              </a:lnSpc>
              <a:spcBef>
                <a:spcPts val="2075"/>
              </a:spcBef>
              <a:buSzPct val="96969"/>
              <a:buFont typeface="Wingdings"/>
              <a:buChar char=""/>
              <a:tabLst>
                <a:tab pos="326390" algn="l"/>
                <a:tab pos="2419350" algn="l"/>
              </a:tabLst>
            </a:pPr>
            <a:r>
              <a:rPr dirty="0" sz="3300" spc="1185">
                <a:solidFill>
                  <a:srgbClr val="040000"/>
                </a:solidFill>
                <a:latin typeface="Microsoft YaHei"/>
                <a:cs typeface="Microsoft YaHei"/>
              </a:rPr>
              <a:t>ãäåæ</a:t>
            </a:r>
            <a:r>
              <a:rPr dirty="0" sz="3300" spc="1185">
                <a:solidFill>
                  <a:srgbClr val="040000"/>
                </a:solidFill>
                <a:latin typeface="Microsoft YaHei"/>
                <a:cs typeface="Microsoft YaHei"/>
              </a:rPr>
              <a:t>	</a:t>
            </a:r>
            <a:r>
              <a:rPr dirty="0" sz="3300" spc="1425">
                <a:solidFill>
                  <a:srgbClr val="040000"/>
                </a:solidFill>
                <a:latin typeface="Microsoft YaHei"/>
                <a:cs typeface="Microsoft YaHei"/>
              </a:rPr>
              <a:t>è</a:t>
            </a:r>
            <a:endParaRPr sz="3300">
              <a:latin typeface="Microsoft YaHei"/>
              <a:cs typeface="Microsoft YaHei"/>
            </a:endParaRPr>
          </a:p>
          <a:p>
            <a:pPr marL="325755" indent="-313690">
              <a:lnSpc>
                <a:spcPct val="100000"/>
              </a:lnSpc>
              <a:spcBef>
                <a:spcPts val="1975"/>
              </a:spcBef>
              <a:buSzPct val="96969"/>
              <a:buFont typeface="Wingdings"/>
              <a:buChar char=""/>
              <a:tabLst>
                <a:tab pos="326390" algn="l"/>
              </a:tabLst>
            </a:pPr>
            <a:r>
              <a:rPr dirty="0" sz="3300" spc="1465">
                <a:solidFill>
                  <a:srgbClr val="C55B1A"/>
                </a:solidFill>
                <a:latin typeface="Microsoft YaHei"/>
                <a:cs typeface="Microsoft YaHei"/>
              </a:rPr>
              <a:t>éêëuÛì</a:t>
            </a:r>
            <a:endParaRPr sz="3300">
              <a:latin typeface="Microsoft YaHei"/>
              <a:cs typeface="Microsoft YaHe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802" y="4836648"/>
            <a:ext cx="900542" cy="90053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4331" y="4129602"/>
            <a:ext cx="1012309" cy="101231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97577" y="3306600"/>
            <a:ext cx="1014056" cy="101405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40941" y="2519525"/>
            <a:ext cx="743736" cy="7437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11109" y="3191526"/>
            <a:ext cx="3074035" cy="3051175"/>
            <a:chOff x="3111109" y="3191526"/>
            <a:chExt cx="3074035" cy="3051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1109" y="3191526"/>
              <a:ext cx="3073414" cy="30507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53676" y="3214020"/>
              <a:ext cx="2987040" cy="2963545"/>
            </a:xfrm>
            <a:custGeom>
              <a:avLst/>
              <a:gdLst/>
              <a:ahLst/>
              <a:cxnLst/>
              <a:rect l="l" t="t" r="r" b="b"/>
              <a:pathLst>
                <a:path w="2987040" h="2963545">
                  <a:moveTo>
                    <a:pt x="2986595" y="1481505"/>
                  </a:moveTo>
                  <a:lnTo>
                    <a:pt x="2985820" y="1433563"/>
                  </a:lnTo>
                  <a:lnTo>
                    <a:pt x="2983534" y="1385989"/>
                  </a:lnTo>
                  <a:lnTo>
                    <a:pt x="2979763" y="1338821"/>
                  </a:lnTo>
                  <a:lnTo>
                    <a:pt x="2974505" y="1292085"/>
                  </a:lnTo>
                  <a:lnTo>
                    <a:pt x="2967799" y="1245793"/>
                  </a:lnTo>
                  <a:lnTo>
                    <a:pt x="2959671" y="1199984"/>
                  </a:lnTo>
                  <a:lnTo>
                    <a:pt x="2950133" y="1154658"/>
                  </a:lnTo>
                  <a:lnTo>
                    <a:pt x="2939224" y="1109865"/>
                  </a:lnTo>
                  <a:lnTo>
                    <a:pt x="2926943" y="1065606"/>
                  </a:lnTo>
                  <a:lnTo>
                    <a:pt x="2913342" y="1021905"/>
                  </a:lnTo>
                  <a:lnTo>
                    <a:pt x="2898432" y="978789"/>
                  </a:lnTo>
                  <a:lnTo>
                    <a:pt x="2882227" y="936294"/>
                  </a:lnTo>
                  <a:lnTo>
                    <a:pt x="2864764" y="894435"/>
                  </a:lnTo>
                  <a:lnTo>
                    <a:pt x="2846057" y="853224"/>
                  </a:lnTo>
                  <a:lnTo>
                    <a:pt x="2826131" y="812685"/>
                  </a:lnTo>
                  <a:lnTo>
                    <a:pt x="2805011" y="772858"/>
                  </a:lnTo>
                  <a:lnTo>
                    <a:pt x="2782722" y="733755"/>
                  </a:lnTo>
                  <a:lnTo>
                    <a:pt x="2759278" y="695401"/>
                  </a:lnTo>
                  <a:lnTo>
                    <a:pt x="2734716" y="657821"/>
                  </a:lnTo>
                  <a:lnTo>
                    <a:pt x="2709049" y="621030"/>
                  </a:lnTo>
                  <a:lnTo>
                    <a:pt x="2682303" y="585063"/>
                  </a:lnTo>
                  <a:lnTo>
                    <a:pt x="2654503" y="549935"/>
                  </a:lnTo>
                  <a:lnTo>
                    <a:pt x="2625661" y="515658"/>
                  </a:lnTo>
                  <a:lnTo>
                    <a:pt x="2595829" y="482282"/>
                  </a:lnTo>
                  <a:lnTo>
                    <a:pt x="2564993" y="449808"/>
                  </a:lnTo>
                  <a:lnTo>
                    <a:pt x="2533205" y="418274"/>
                  </a:lnTo>
                  <a:lnTo>
                    <a:pt x="2500477" y="387680"/>
                  </a:lnTo>
                  <a:lnTo>
                    <a:pt x="2466822" y="358076"/>
                  </a:lnTo>
                  <a:lnTo>
                    <a:pt x="2432291" y="329476"/>
                  </a:lnTo>
                  <a:lnTo>
                    <a:pt x="2396871" y="301891"/>
                  </a:lnTo>
                  <a:lnTo>
                    <a:pt x="2360612" y="275361"/>
                  </a:lnTo>
                  <a:lnTo>
                    <a:pt x="2323541" y="249897"/>
                  </a:lnTo>
                  <a:lnTo>
                    <a:pt x="2285657" y="225526"/>
                  </a:lnTo>
                  <a:lnTo>
                    <a:pt x="2246998" y="202272"/>
                  </a:lnTo>
                  <a:lnTo>
                    <a:pt x="2207577" y="180149"/>
                  </a:lnTo>
                  <a:lnTo>
                    <a:pt x="2167432" y="159194"/>
                  </a:lnTo>
                  <a:lnTo>
                    <a:pt x="2126589" y="139433"/>
                  </a:lnTo>
                  <a:lnTo>
                    <a:pt x="2085047" y="120878"/>
                  </a:lnTo>
                  <a:lnTo>
                    <a:pt x="2042845" y="103543"/>
                  </a:lnTo>
                  <a:lnTo>
                    <a:pt x="2000008" y="87464"/>
                  </a:lnTo>
                  <a:lnTo>
                    <a:pt x="1956562" y="72669"/>
                  </a:lnTo>
                  <a:lnTo>
                    <a:pt x="1912518" y="59169"/>
                  </a:lnTo>
                  <a:lnTo>
                    <a:pt x="1867903" y="47002"/>
                  </a:lnTo>
                  <a:lnTo>
                    <a:pt x="1822742" y="36169"/>
                  </a:lnTo>
                  <a:lnTo>
                    <a:pt x="1777060" y="26708"/>
                  </a:lnTo>
                  <a:lnTo>
                    <a:pt x="1730883" y="18643"/>
                  </a:lnTo>
                  <a:lnTo>
                    <a:pt x="1684223" y="12001"/>
                  </a:lnTo>
                  <a:lnTo>
                    <a:pt x="1637118" y="6781"/>
                  </a:lnTo>
                  <a:lnTo>
                    <a:pt x="1589570" y="3035"/>
                  </a:lnTo>
                  <a:lnTo>
                    <a:pt x="1541627" y="762"/>
                  </a:lnTo>
                  <a:lnTo>
                    <a:pt x="1493304" y="0"/>
                  </a:lnTo>
                  <a:lnTo>
                    <a:pt x="1444967" y="762"/>
                  </a:lnTo>
                  <a:lnTo>
                    <a:pt x="1397025" y="3035"/>
                  </a:lnTo>
                  <a:lnTo>
                    <a:pt x="1349489" y="6781"/>
                  </a:lnTo>
                  <a:lnTo>
                    <a:pt x="1302372" y="12001"/>
                  </a:lnTo>
                  <a:lnTo>
                    <a:pt x="1255712" y="18643"/>
                  </a:lnTo>
                  <a:lnTo>
                    <a:pt x="1209535" y="26708"/>
                  </a:lnTo>
                  <a:lnTo>
                    <a:pt x="1163853" y="36169"/>
                  </a:lnTo>
                  <a:lnTo>
                    <a:pt x="1118692" y="47002"/>
                  </a:lnTo>
                  <a:lnTo>
                    <a:pt x="1074077" y="59169"/>
                  </a:lnTo>
                  <a:lnTo>
                    <a:pt x="1030033" y="72669"/>
                  </a:lnTo>
                  <a:lnTo>
                    <a:pt x="986586" y="87464"/>
                  </a:lnTo>
                  <a:lnTo>
                    <a:pt x="943749" y="103543"/>
                  </a:lnTo>
                  <a:lnTo>
                    <a:pt x="901547" y="120878"/>
                  </a:lnTo>
                  <a:lnTo>
                    <a:pt x="860005" y="139433"/>
                  </a:lnTo>
                  <a:lnTo>
                    <a:pt x="819162" y="159194"/>
                  </a:lnTo>
                  <a:lnTo>
                    <a:pt x="779018" y="180149"/>
                  </a:lnTo>
                  <a:lnTo>
                    <a:pt x="739597" y="202272"/>
                  </a:lnTo>
                  <a:lnTo>
                    <a:pt x="700938" y="225526"/>
                  </a:lnTo>
                  <a:lnTo>
                    <a:pt x="663054" y="249897"/>
                  </a:lnTo>
                  <a:lnTo>
                    <a:pt x="625970" y="275361"/>
                  </a:lnTo>
                  <a:lnTo>
                    <a:pt x="589711" y="301891"/>
                  </a:lnTo>
                  <a:lnTo>
                    <a:pt x="554304" y="329476"/>
                  </a:lnTo>
                  <a:lnTo>
                    <a:pt x="519760" y="358076"/>
                  </a:lnTo>
                  <a:lnTo>
                    <a:pt x="486117" y="387680"/>
                  </a:lnTo>
                  <a:lnTo>
                    <a:pt x="453390" y="418274"/>
                  </a:lnTo>
                  <a:lnTo>
                    <a:pt x="421601" y="449808"/>
                  </a:lnTo>
                  <a:lnTo>
                    <a:pt x="390766" y="482282"/>
                  </a:lnTo>
                  <a:lnTo>
                    <a:pt x="360921" y="515658"/>
                  </a:lnTo>
                  <a:lnTo>
                    <a:pt x="332092" y="549935"/>
                  </a:lnTo>
                  <a:lnTo>
                    <a:pt x="304292" y="585063"/>
                  </a:lnTo>
                  <a:lnTo>
                    <a:pt x="277545" y="621030"/>
                  </a:lnTo>
                  <a:lnTo>
                    <a:pt x="251879" y="657821"/>
                  </a:lnTo>
                  <a:lnTo>
                    <a:pt x="227317" y="695401"/>
                  </a:lnTo>
                  <a:lnTo>
                    <a:pt x="203873" y="733755"/>
                  </a:lnTo>
                  <a:lnTo>
                    <a:pt x="181584" y="772858"/>
                  </a:lnTo>
                  <a:lnTo>
                    <a:pt x="160464" y="812685"/>
                  </a:lnTo>
                  <a:lnTo>
                    <a:pt x="140538" y="853224"/>
                  </a:lnTo>
                  <a:lnTo>
                    <a:pt x="121831" y="894435"/>
                  </a:lnTo>
                  <a:lnTo>
                    <a:pt x="104368" y="936294"/>
                  </a:lnTo>
                  <a:lnTo>
                    <a:pt x="88163" y="978789"/>
                  </a:lnTo>
                  <a:lnTo>
                    <a:pt x="73240" y="1021905"/>
                  </a:lnTo>
                  <a:lnTo>
                    <a:pt x="59639" y="1065606"/>
                  </a:lnTo>
                  <a:lnTo>
                    <a:pt x="47371" y="1109865"/>
                  </a:lnTo>
                  <a:lnTo>
                    <a:pt x="36449" y="1154658"/>
                  </a:lnTo>
                  <a:lnTo>
                    <a:pt x="26924" y="1199984"/>
                  </a:lnTo>
                  <a:lnTo>
                    <a:pt x="18783" y="1245793"/>
                  </a:lnTo>
                  <a:lnTo>
                    <a:pt x="12090" y="1292085"/>
                  </a:lnTo>
                  <a:lnTo>
                    <a:pt x="6832" y="1338821"/>
                  </a:lnTo>
                  <a:lnTo>
                    <a:pt x="3048" y="1385989"/>
                  </a:lnTo>
                  <a:lnTo>
                    <a:pt x="762" y="1433563"/>
                  </a:lnTo>
                  <a:lnTo>
                    <a:pt x="0" y="1481505"/>
                  </a:lnTo>
                  <a:lnTo>
                    <a:pt x="762" y="1529448"/>
                  </a:lnTo>
                  <a:lnTo>
                    <a:pt x="3048" y="1577022"/>
                  </a:lnTo>
                  <a:lnTo>
                    <a:pt x="6832" y="1624190"/>
                  </a:lnTo>
                  <a:lnTo>
                    <a:pt x="12090" y="1670926"/>
                  </a:lnTo>
                  <a:lnTo>
                    <a:pt x="18783" y="1717205"/>
                  </a:lnTo>
                  <a:lnTo>
                    <a:pt x="26924" y="1763026"/>
                  </a:lnTo>
                  <a:lnTo>
                    <a:pt x="36449" y="1808353"/>
                  </a:lnTo>
                  <a:lnTo>
                    <a:pt x="47371" y="1853145"/>
                  </a:lnTo>
                  <a:lnTo>
                    <a:pt x="59639" y="1897405"/>
                  </a:lnTo>
                  <a:lnTo>
                    <a:pt x="73240" y="1941106"/>
                  </a:lnTo>
                  <a:lnTo>
                    <a:pt x="88163" y="1984222"/>
                  </a:lnTo>
                  <a:lnTo>
                    <a:pt x="104368" y="2026716"/>
                  </a:lnTo>
                  <a:lnTo>
                    <a:pt x="121831" y="2068588"/>
                  </a:lnTo>
                  <a:lnTo>
                    <a:pt x="140538" y="2109787"/>
                  </a:lnTo>
                  <a:lnTo>
                    <a:pt x="160464" y="2150326"/>
                  </a:lnTo>
                  <a:lnTo>
                    <a:pt x="181584" y="2190153"/>
                  </a:lnTo>
                  <a:lnTo>
                    <a:pt x="203873" y="2229256"/>
                  </a:lnTo>
                  <a:lnTo>
                    <a:pt x="227317" y="2267610"/>
                  </a:lnTo>
                  <a:lnTo>
                    <a:pt x="251879" y="2305189"/>
                  </a:lnTo>
                  <a:lnTo>
                    <a:pt x="277545" y="2341981"/>
                  </a:lnTo>
                  <a:lnTo>
                    <a:pt x="304292" y="2377948"/>
                  </a:lnTo>
                  <a:lnTo>
                    <a:pt x="332092" y="2413089"/>
                  </a:lnTo>
                  <a:lnTo>
                    <a:pt x="360921" y="2447353"/>
                  </a:lnTo>
                  <a:lnTo>
                    <a:pt x="390766" y="2480729"/>
                  </a:lnTo>
                  <a:lnTo>
                    <a:pt x="421601" y="2513203"/>
                  </a:lnTo>
                  <a:lnTo>
                    <a:pt x="453390" y="2544749"/>
                  </a:lnTo>
                  <a:lnTo>
                    <a:pt x="486117" y="2575331"/>
                  </a:lnTo>
                  <a:lnTo>
                    <a:pt x="519760" y="2604935"/>
                  </a:lnTo>
                  <a:lnTo>
                    <a:pt x="554304" y="2633548"/>
                  </a:lnTo>
                  <a:lnTo>
                    <a:pt x="589711" y="2661120"/>
                  </a:lnTo>
                  <a:lnTo>
                    <a:pt x="625970" y="2687663"/>
                  </a:lnTo>
                  <a:lnTo>
                    <a:pt x="663054" y="2713126"/>
                  </a:lnTo>
                  <a:lnTo>
                    <a:pt x="700938" y="2737497"/>
                  </a:lnTo>
                  <a:lnTo>
                    <a:pt x="739597" y="2760751"/>
                  </a:lnTo>
                  <a:lnTo>
                    <a:pt x="779018" y="2782862"/>
                  </a:lnTo>
                  <a:lnTo>
                    <a:pt x="819162" y="2803817"/>
                  </a:lnTo>
                  <a:lnTo>
                    <a:pt x="860005" y="2823591"/>
                  </a:lnTo>
                  <a:lnTo>
                    <a:pt x="901547" y="2842145"/>
                  </a:lnTo>
                  <a:lnTo>
                    <a:pt x="943749" y="2859481"/>
                  </a:lnTo>
                  <a:lnTo>
                    <a:pt x="986586" y="2875546"/>
                  </a:lnTo>
                  <a:lnTo>
                    <a:pt x="1030033" y="2890342"/>
                  </a:lnTo>
                  <a:lnTo>
                    <a:pt x="1074077" y="2903842"/>
                  </a:lnTo>
                  <a:lnTo>
                    <a:pt x="1118692" y="2916021"/>
                  </a:lnTo>
                  <a:lnTo>
                    <a:pt x="1163853" y="2926842"/>
                  </a:lnTo>
                  <a:lnTo>
                    <a:pt x="1209535" y="2936303"/>
                  </a:lnTo>
                  <a:lnTo>
                    <a:pt x="1255712" y="2944368"/>
                  </a:lnTo>
                  <a:lnTo>
                    <a:pt x="1302372" y="2951022"/>
                  </a:lnTo>
                  <a:lnTo>
                    <a:pt x="1349489" y="2956242"/>
                  </a:lnTo>
                  <a:lnTo>
                    <a:pt x="1397025" y="2959989"/>
                  </a:lnTo>
                  <a:lnTo>
                    <a:pt x="1444967" y="2962262"/>
                  </a:lnTo>
                  <a:lnTo>
                    <a:pt x="1493304" y="2963024"/>
                  </a:lnTo>
                  <a:lnTo>
                    <a:pt x="1541627" y="2962262"/>
                  </a:lnTo>
                  <a:lnTo>
                    <a:pt x="1589570" y="2959989"/>
                  </a:lnTo>
                  <a:lnTo>
                    <a:pt x="1637118" y="2956242"/>
                  </a:lnTo>
                  <a:lnTo>
                    <a:pt x="1684223" y="2951022"/>
                  </a:lnTo>
                  <a:lnTo>
                    <a:pt x="1730883" y="2944368"/>
                  </a:lnTo>
                  <a:lnTo>
                    <a:pt x="1777060" y="2936303"/>
                  </a:lnTo>
                  <a:lnTo>
                    <a:pt x="1822742" y="2926842"/>
                  </a:lnTo>
                  <a:lnTo>
                    <a:pt x="1867903" y="2916021"/>
                  </a:lnTo>
                  <a:lnTo>
                    <a:pt x="1912518" y="2903842"/>
                  </a:lnTo>
                  <a:lnTo>
                    <a:pt x="1956562" y="2890342"/>
                  </a:lnTo>
                  <a:lnTo>
                    <a:pt x="2000008" y="2875546"/>
                  </a:lnTo>
                  <a:lnTo>
                    <a:pt x="2042845" y="2859481"/>
                  </a:lnTo>
                  <a:lnTo>
                    <a:pt x="2085047" y="2842145"/>
                  </a:lnTo>
                  <a:lnTo>
                    <a:pt x="2126589" y="2823591"/>
                  </a:lnTo>
                  <a:lnTo>
                    <a:pt x="2167432" y="2803817"/>
                  </a:lnTo>
                  <a:lnTo>
                    <a:pt x="2207577" y="2782862"/>
                  </a:lnTo>
                  <a:lnTo>
                    <a:pt x="2246998" y="2760751"/>
                  </a:lnTo>
                  <a:lnTo>
                    <a:pt x="2285657" y="2737497"/>
                  </a:lnTo>
                  <a:lnTo>
                    <a:pt x="2323541" y="2713126"/>
                  </a:lnTo>
                  <a:lnTo>
                    <a:pt x="2360612" y="2687663"/>
                  </a:lnTo>
                  <a:lnTo>
                    <a:pt x="2396871" y="2661120"/>
                  </a:lnTo>
                  <a:lnTo>
                    <a:pt x="2432291" y="2633548"/>
                  </a:lnTo>
                  <a:lnTo>
                    <a:pt x="2466822" y="2604935"/>
                  </a:lnTo>
                  <a:lnTo>
                    <a:pt x="2500477" y="2575331"/>
                  </a:lnTo>
                  <a:lnTo>
                    <a:pt x="2533205" y="2544749"/>
                  </a:lnTo>
                  <a:lnTo>
                    <a:pt x="2564993" y="2513203"/>
                  </a:lnTo>
                  <a:lnTo>
                    <a:pt x="2595829" y="2480729"/>
                  </a:lnTo>
                  <a:lnTo>
                    <a:pt x="2625661" y="2447353"/>
                  </a:lnTo>
                  <a:lnTo>
                    <a:pt x="2654503" y="2413089"/>
                  </a:lnTo>
                  <a:lnTo>
                    <a:pt x="2682303" y="2377948"/>
                  </a:lnTo>
                  <a:lnTo>
                    <a:pt x="2709049" y="2341981"/>
                  </a:lnTo>
                  <a:lnTo>
                    <a:pt x="2734716" y="2305189"/>
                  </a:lnTo>
                  <a:lnTo>
                    <a:pt x="2759278" y="2267610"/>
                  </a:lnTo>
                  <a:lnTo>
                    <a:pt x="2782722" y="2229256"/>
                  </a:lnTo>
                  <a:lnTo>
                    <a:pt x="2805011" y="2190153"/>
                  </a:lnTo>
                  <a:lnTo>
                    <a:pt x="2826131" y="2150326"/>
                  </a:lnTo>
                  <a:lnTo>
                    <a:pt x="2846057" y="2109787"/>
                  </a:lnTo>
                  <a:lnTo>
                    <a:pt x="2864764" y="2068588"/>
                  </a:lnTo>
                  <a:lnTo>
                    <a:pt x="2882227" y="2026716"/>
                  </a:lnTo>
                  <a:lnTo>
                    <a:pt x="2898432" y="1984222"/>
                  </a:lnTo>
                  <a:lnTo>
                    <a:pt x="2913342" y="1941106"/>
                  </a:lnTo>
                  <a:lnTo>
                    <a:pt x="2926943" y="1897405"/>
                  </a:lnTo>
                  <a:lnTo>
                    <a:pt x="2939224" y="1853145"/>
                  </a:lnTo>
                  <a:lnTo>
                    <a:pt x="2950133" y="1808353"/>
                  </a:lnTo>
                  <a:lnTo>
                    <a:pt x="2959671" y="1763026"/>
                  </a:lnTo>
                  <a:lnTo>
                    <a:pt x="2967799" y="1717205"/>
                  </a:lnTo>
                  <a:lnTo>
                    <a:pt x="2974505" y="1670926"/>
                  </a:lnTo>
                  <a:lnTo>
                    <a:pt x="2979763" y="1624190"/>
                  </a:lnTo>
                  <a:lnTo>
                    <a:pt x="2983534" y="1577022"/>
                  </a:lnTo>
                  <a:lnTo>
                    <a:pt x="2985820" y="1529448"/>
                  </a:lnTo>
                  <a:lnTo>
                    <a:pt x="2986595" y="1481505"/>
                  </a:lnTo>
                  <a:close/>
                </a:path>
              </a:pathLst>
            </a:custGeom>
            <a:solidFill>
              <a:srgbClr val="8DB54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796609" y="4411039"/>
            <a:ext cx="170116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2415">
                <a:solidFill>
                  <a:srgbClr val="FFFFFF"/>
                </a:solidFill>
                <a:latin typeface="Microsoft YaHei"/>
                <a:cs typeface="Microsoft YaHei"/>
              </a:rPr>
              <a:t>íî|ï</a:t>
            </a:r>
            <a:endParaRPr sz="330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10532" y="3191526"/>
            <a:ext cx="3074035" cy="3051175"/>
            <a:chOff x="8310532" y="3191526"/>
            <a:chExt cx="3074035" cy="30511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532" y="3191526"/>
              <a:ext cx="3073414" cy="30507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53996" y="3214007"/>
              <a:ext cx="2987040" cy="2963545"/>
            </a:xfrm>
            <a:custGeom>
              <a:avLst/>
              <a:gdLst/>
              <a:ahLst/>
              <a:cxnLst/>
              <a:rect l="l" t="t" r="r" b="b"/>
              <a:pathLst>
                <a:path w="2987040" h="2963545">
                  <a:moveTo>
                    <a:pt x="2986608" y="1481518"/>
                  </a:moveTo>
                  <a:lnTo>
                    <a:pt x="2985833" y="1433576"/>
                  </a:lnTo>
                  <a:lnTo>
                    <a:pt x="2983547" y="1386001"/>
                  </a:lnTo>
                  <a:lnTo>
                    <a:pt x="2979775" y="1338834"/>
                  </a:lnTo>
                  <a:lnTo>
                    <a:pt x="2974517" y="1292098"/>
                  </a:lnTo>
                  <a:lnTo>
                    <a:pt x="2967812" y="1245806"/>
                  </a:lnTo>
                  <a:lnTo>
                    <a:pt x="2959684" y="1199997"/>
                  </a:lnTo>
                  <a:lnTo>
                    <a:pt x="2950146" y="1154671"/>
                  </a:lnTo>
                  <a:lnTo>
                    <a:pt x="2939237" y="1109878"/>
                  </a:lnTo>
                  <a:lnTo>
                    <a:pt x="2926956" y="1065606"/>
                  </a:lnTo>
                  <a:lnTo>
                    <a:pt x="2913354" y="1021918"/>
                  </a:lnTo>
                  <a:lnTo>
                    <a:pt x="2898444" y="978801"/>
                  </a:lnTo>
                  <a:lnTo>
                    <a:pt x="2882239" y="936307"/>
                  </a:lnTo>
                  <a:lnTo>
                    <a:pt x="2864764" y="894435"/>
                  </a:lnTo>
                  <a:lnTo>
                    <a:pt x="2846057" y="853236"/>
                  </a:lnTo>
                  <a:lnTo>
                    <a:pt x="2826131" y="812698"/>
                  </a:lnTo>
                  <a:lnTo>
                    <a:pt x="2805023" y="772871"/>
                  </a:lnTo>
                  <a:lnTo>
                    <a:pt x="2782722" y="733767"/>
                  </a:lnTo>
                  <a:lnTo>
                    <a:pt x="2759291" y="695413"/>
                  </a:lnTo>
                  <a:lnTo>
                    <a:pt x="2734716" y="657834"/>
                  </a:lnTo>
                  <a:lnTo>
                    <a:pt x="2709049" y="621042"/>
                  </a:lnTo>
                  <a:lnTo>
                    <a:pt x="2682303" y="585076"/>
                  </a:lnTo>
                  <a:lnTo>
                    <a:pt x="2654503" y="549935"/>
                  </a:lnTo>
                  <a:lnTo>
                    <a:pt x="2625674" y="515670"/>
                  </a:lnTo>
                  <a:lnTo>
                    <a:pt x="2595829" y="482295"/>
                  </a:lnTo>
                  <a:lnTo>
                    <a:pt x="2565006" y="449821"/>
                  </a:lnTo>
                  <a:lnTo>
                    <a:pt x="2533218" y="418274"/>
                  </a:lnTo>
                  <a:lnTo>
                    <a:pt x="2500477" y="387692"/>
                  </a:lnTo>
                  <a:lnTo>
                    <a:pt x="2466835" y="358089"/>
                  </a:lnTo>
                  <a:lnTo>
                    <a:pt x="2432291" y="329476"/>
                  </a:lnTo>
                  <a:lnTo>
                    <a:pt x="2396883" y="301891"/>
                  </a:lnTo>
                  <a:lnTo>
                    <a:pt x="2360625" y="275361"/>
                  </a:lnTo>
                  <a:lnTo>
                    <a:pt x="2323541" y="249897"/>
                  </a:lnTo>
                  <a:lnTo>
                    <a:pt x="2285657" y="225526"/>
                  </a:lnTo>
                  <a:lnTo>
                    <a:pt x="2246998" y="202272"/>
                  </a:lnTo>
                  <a:lnTo>
                    <a:pt x="2207590" y="180162"/>
                  </a:lnTo>
                  <a:lnTo>
                    <a:pt x="2167445" y="159207"/>
                  </a:lnTo>
                  <a:lnTo>
                    <a:pt x="2126589" y="139433"/>
                  </a:lnTo>
                  <a:lnTo>
                    <a:pt x="2085047" y="120878"/>
                  </a:lnTo>
                  <a:lnTo>
                    <a:pt x="2042845" y="103543"/>
                  </a:lnTo>
                  <a:lnTo>
                    <a:pt x="2000008" y="87477"/>
                  </a:lnTo>
                  <a:lnTo>
                    <a:pt x="1956562" y="72669"/>
                  </a:lnTo>
                  <a:lnTo>
                    <a:pt x="1912518" y="59182"/>
                  </a:lnTo>
                  <a:lnTo>
                    <a:pt x="1867903" y="47002"/>
                  </a:lnTo>
                  <a:lnTo>
                    <a:pt x="1822742" y="36182"/>
                  </a:lnTo>
                  <a:lnTo>
                    <a:pt x="1777060" y="26720"/>
                  </a:lnTo>
                  <a:lnTo>
                    <a:pt x="1730883" y="18656"/>
                  </a:lnTo>
                  <a:lnTo>
                    <a:pt x="1684223" y="12001"/>
                  </a:lnTo>
                  <a:lnTo>
                    <a:pt x="1637118" y="6781"/>
                  </a:lnTo>
                  <a:lnTo>
                    <a:pt x="1589570" y="3035"/>
                  </a:lnTo>
                  <a:lnTo>
                    <a:pt x="1541627" y="762"/>
                  </a:lnTo>
                  <a:lnTo>
                    <a:pt x="1493304" y="0"/>
                  </a:lnTo>
                  <a:lnTo>
                    <a:pt x="1444967" y="762"/>
                  </a:lnTo>
                  <a:lnTo>
                    <a:pt x="1397025" y="3035"/>
                  </a:lnTo>
                  <a:lnTo>
                    <a:pt x="1349489" y="6781"/>
                  </a:lnTo>
                  <a:lnTo>
                    <a:pt x="1302372" y="12001"/>
                  </a:lnTo>
                  <a:lnTo>
                    <a:pt x="1255712" y="18656"/>
                  </a:lnTo>
                  <a:lnTo>
                    <a:pt x="1209535" y="26720"/>
                  </a:lnTo>
                  <a:lnTo>
                    <a:pt x="1163853" y="36182"/>
                  </a:lnTo>
                  <a:lnTo>
                    <a:pt x="1118692" y="47002"/>
                  </a:lnTo>
                  <a:lnTo>
                    <a:pt x="1074089" y="59182"/>
                  </a:lnTo>
                  <a:lnTo>
                    <a:pt x="1030033" y="72669"/>
                  </a:lnTo>
                  <a:lnTo>
                    <a:pt x="986586" y="87477"/>
                  </a:lnTo>
                  <a:lnTo>
                    <a:pt x="943749" y="103543"/>
                  </a:lnTo>
                  <a:lnTo>
                    <a:pt x="901547" y="120878"/>
                  </a:lnTo>
                  <a:lnTo>
                    <a:pt x="860018" y="139433"/>
                  </a:lnTo>
                  <a:lnTo>
                    <a:pt x="819162" y="159207"/>
                  </a:lnTo>
                  <a:lnTo>
                    <a:pt x="779018" y="180162"/>
                  </a:lnTo>
                  <a:lnTo>
                    <a:pt x="739597" y="202272"/>
                  </a:lnTo>
                  <a:lnTo>
                    <a:pt x="700938" y="225526"/>
                  </a:lnTo>
                  <a:lnTo>
                    <a:pt x="663054" y="249897"/>
                  </a:lnTo>
                  <a:lnTo>
                    <a:pt x="625983" y="275361"/>
                  </a:lnTo>
                  <a:lnTo>
                    <a:pt x="589724" y="301891"/>
                  </a:lnTo>
                  <a:lnTo>
                    <a:pt x="554304" y="329476"/>
                  </a:lnTo>
                  <a:lnTo>
                    <a:pt x="519772" y="358089"/>
                  </a:lnTo>
                  <a:lnTo>
                    <a:pt x="486117" y="387692"/>
                  </a:lnTo>
                  <a:lnTo>
                    <a:pt x="453390" y="418274"/>
                  </a:lnTo>
                  <a:lnTo>
                    <a:pt x="421601" y="449821"/>
                  </a:lnTo>
                  <a:lnTo>
                    <a:pt x="390766" y="482295"/>
                  </a:lnTo>
                  <a:lnTo>
                    <a:pt x="360921" y="515670"/>
                  </a:lnTo>
                  <a:lnTo>
                    <a:pt x="332092" y="549935"/>
                  </a:lnTo>
                  <a:lnTo>
                    <a:pt x="304292" y="585076"/>
                  </a:lnTo>
                  <a:lnTo>
                    <a:pt x="277545" y="621042"/>
                  </a:lnTo>
                  <a:lnTo>
                    <a:pt x="251879" y="657834"/>
                  </a:lnTo>
                  <a:lnTo>
                    <a:pt x="227317" y="695413"/>
                  </a:lnTo>
                  <a:lnTo>
                    <a:pt x="203873" y="733767"/>
                  </a:lnTo>
                  <a:lnTo>
                    <a:pt x="181584" y="772871"/>
                  </a:lnTo>
                  <a:lnTo>
                    <a:pt x="160464" y="812698"/>
                  </a:lnTo>
                  <a:lnTo>
                    <a:pt x="140538" y="853236"/>
                  </a:lnTo>
                  <a:lnTo>
                    <a:pt x="121831" y="894435"/>
                  </a:lnTo>
                  <a:lnTo>
                    <a:pt x="104368" y="936307"/>
                  </a:lnTo>
                  <a:lnTo>
                    <a:pt x="88163" y="978801"/>
                  </a:lnTo>
                  <a:lnTo>
                    <a:pt x="73240" y="1021918"/>
                  </a:lnTo>
                  <a:lnTo>
                    <a:pt x="59639" y="1065606"/>
                  </a:lnTo>
                  <a:lnTo>
                    <a:pt x="47371" y="1109878"/>
                  </a:lnTo>
                  <a:lnTo>
                    <a:pt x="36461" y="1154671"/>
                  </a:lnTo>
                  <a:lnTo>
                    <a:pt x="26924" y="1199997"/>
                  </a:lnTo>
                  <a:lnTo>
                    <a:pt x="18796" y="1245806"/>
                  </a:lnTo>
                  <a:lnTo>
                    <a:pt x="12090" y="1292098"/>
                  </a:lnTo>
                  <a:lnTo>
                    <a:pt x="6832" y="1338834"/>
                  </a:lnTo>
                  <a:lnTo>
                    <a:pt x="3048" y="1386001"/>
                  </a:lnTo>
                  <a:lnTo>
                    <a:pt x="762" y="1433576"/>
                  </a:lnTo>
                  <a:lnTo>
                    <a:pt x="0" y="1481518"/>
                  </a:lnTo>
                  <a:lnTo>
                    <a:pt x="762" y="1529461"/>
                  </a:lnTo>
                  <a:lnTo>
                    <a:pt x="3048" y="1577035"/>
                  </a:lnTo>
                  <a:lnTo>
                    <a:pt x="6832" y="1624203"/>
                  </a:lnTo>
                  <a:lnTo>
                    <a:pt x="12090" y="1670939"/>
                  </a:lnTo>
                  <a:lnTo>
                    <a:pt x="18796" y="1717217"/>
                  </a:lnTo>
                  <a:lnTo>
                    <a:pt x="26924" y="1763039"/>
                  </a:lnTo>
                  <a:lnTo>
                    <a:pt x="36461" y="1808365"/>
                  </a:lnTo>
                  <a:lnTo>
                    <a:pt x="47371" y="1853158"/>
                  </a:lnTo>
                  <a:lnTo>
                    <a:pt x="59639" y="1897418"/>
                  </a:lnTo>
                  <a:lnTo>
                    <a:pt x="73240" y="1941118"/>
                  </a:lnTo>
                  <a:lnTo>
                    <a:pt x="88163" y="1984235"/>
                  </a:lnTo>
                  <a:lnTo>
                    <a:pt x="104368" y="2026729"/>
                  </a:lnTo>
                  <a:lnTo>
                    <a:pt x="121831" y="2068601"/>
                  </a:lnTo>
                  <a:lnTo>
                    <a:pt x="140538" y="2109800"/>
                  </a:lnTo>
                  <a:lnTo>
                    <a:pt x="160464" y="2150338"/>
                  </a:lnTo>
                  <a:lnTo>
                    <a:pt x="181584" y="2190165"/>
                  </a:lnTo>
                  <a:lnTo>
                    <a:pt x="203873" y="2229269"/>
                  </a:lnTo>
                  <a:lnTo>
                    <a:pt x="227317" y="2267623"/>
                  </a:lnTo>
                  <a:lnTo>
                    <a:pt x="251879" y="2305202"/>
                  </a:lnTo>
                  <a:lnTo>
                    <a:pt x="277545" y="2341994"/>
                  </a:lnTo>
                  <a:lnTo>
                    <a:pt x="304292" y="2377960"/>
                  </a:lnTo>
                  <a:lnTo>
                    <a:pt x="332092" y="2413101"/>
                  </a:lnTo>
                  <a:lnTo>
                    <a:pt x="360921" y="2447366"/>
                  </a:lnTo>
                  <a:lnTo>
                    <a:pt x="390766" y="2480741"/>
                  </a:lnTo>
                  <a:lnTo>
                    <a:pt x="421601" y="2513215"/>
                  </a:lnTo>
                  <a:lnTo>
                    <a:pt x="453390" y="2544762"/>
                  </a:lnTo>
                  <a:lnTo>
                    <a:pt x="486117" y="2575344"/>
                  </a:lnTo>
                  <a:lnTo>
                    <a:pt x="519772" y="2604947"/>
                  </a:lnTo>
                  <a:lnTo>
                    <a:pt x="554304" y="2633561"/>
                  </a:lnTo>
                  <a:lnTo>
                    <a:pt x="589724" y="2661132"/>
                  </a:lnTo>
                  <a:lnTo>
                    <a:pt x="625983" y="2687675"/>
                  </a:lnTo>
                  <a:lnTo>
                    <a:pt x="663054" y="2713139"/>
                  </a:lnTo>
                  <a:lnTo>
                    <a:pt x="700938" y="2737510"/>
                  </a:lnTo>
                  <a:lnTo>
                    <a:pt x="739597" y="2760764"/>
                  </a:lnTo>
                  <a:lnTo>
                    <a:pt x="779018" y="2782874"/>
                  </a:lnTo>
                  <a:lnTo>
                    <a:pt x="819162" y="2803829"/>
                  </a:lnTo>
                  <a:lnTo>
                    <a:pt x="860018" y="2823603"/>
                  </a:lnTo>
                  <a:lnTo>
                    <a:pt x="901547" y="2842158"/>
                  </a:lnTo>
                  <a:lnTo>
                    <a:pt x="943749" y="2859494"/>
                  </a:lnTo>
                  <a:lnTo>
                    <a:pt x="986586" y="2875559"/>
                  </a:lnTo>
                  <a:lnTo>
                    <a:pt x="1030033" y="2890355"/>
                  </a:lnTo>
                  <a:lnTo>
                    <a:pt x="1074089" y="2903855"/>
                  </a:lnTo>
                  <a:lnTo>
                    <a:pt x="1118692" y="2916034"/>
                  </a:lnTo>
                  <a:lnTo>
                    <a:pt x="1163853" y="2926854"/>
                  </a:lnTo>
                  <a:lnTo>
                    <a:pt x="1209535" y="2936316"/>
                  </a:lnTo>
                  <a:lnTo>
                    <a:pt x="1255712" y="2944380"/>
                  </a:lnTo>
                  <a:lnTo>
                    <a:pt x="1302372" y="2951035"/>
                  </a:lnTo>
                  <a:lnTo>
                    <a:pt x="1349489" y="2956255"/>
                  </a:lnTo>
                  <a:lnTo>
                    <a:pt x="1397025" y="2960001"/>
                  </a:lnTo>
                  <a:lnTo>
                    <a:pt x="1444967" y="2962275"/>
                  </a:lnTo>
                  <a:lnTo>
                    <a:pt x="1493304" y="2963037"/>
                  </a:lnTo>
                  <a:lnTo>
                    <a:pt x="1541627" y="2962275"/>
                  </a:lnTo>
                  <a:lnTo>
                    <a:pt x="1589570" y="2960001"/>
                  </a:lnTo>
                  <a:lnTo>
                    <a:pt x="1637118" y="2956255"/>
                  </a:lnTo>
                  <a:lnTo>
                    <a:pt x="1684223" y="2951035"/>
                  </a:lnTo>
                  <a:lnTo>
                    <a:pt x="1730883" y="2944380"/>
                  </a:lnTo>
                  <a:lnTo>
                    <a:pt x="1777060" y="2936316"/>
                  </a:lnTo>
                  <a:lnTo>
                    <a:pt x="1822742" y="2926854"/>
                  </a:lnTo>
                  <a:lnTo>
                    <a:pt x="1867903" y="2916034"/>
                  </a:lnTo>
                  <a:lnTo>
                    <a:pt x="1912518" y="2903855"/>
                  </a:lnTo>
                  <a:lnTo>
                    <a:pt x="1956562" y="2890355"/>
                  </a:lnTo>
                  <a:lnTo>
                    <a:pt x="2000008" y="2875559"/>
                  </a:lnTo>
                  <a:lnTo>
                    <a:pt x="2042845" y="2859494"/>
                  </a:lnTo>
                  <a:lnTo>
                    <a:pt x="2085047" y="2842158"/>
                  </a:lnTo>
                  <a:lnTo>
                    <a:pt x="2126589" y="2823603"/>
                  </a:lnTo>
                  <a:lnTo>
                    <a:pt x="2167445" y="2803829"/>
                  </a:lnTo>
                  <a:lnTo>
                    <a:pt x="2207590" y="2782874"/>
                  </a:lnTo>
                  <a:lnTo>
                    <a:pt x="2246998" y="2760764"/>
                  </a:lnTo>
                  <a:lnTo>
                    <a:pt x="2285657" y="2737510"/>
                  </a:lnTo>
                  <a:lnTo>
                    <a:pt x="2323541" y="2713139"/>
                  </a:lnTo>
                  <a:lnTo>
                    <a:pt x="2360625" y="2687675"/>
                  </a:lnTo>
                  <a:lnTo>
                    <a:pt x="2396883" y="2661132"/>
                  </a:lnTo>
                  <a:lnTo>
                    <a:pt x="2432291" y="2633561"/>
                  </a:lnTo>
                  <a:lnTo>
                    <a:pt x="2466835" y="2604947"/>
                  </a:lnTo>
                  <a:lnTo>
                    <a:pt x="2500477" y="2575344"/>
                  </a:lnTo>
                  <a:lnTo>
                    <a:pt x="2533218" y="2544762"/>
                  </a:lnTo>
                  <a:lnTo>
                    <a:pt x="2565006" y="2513215"/>
                  </a:lnTo>
                  <a:lnTo>
                    <a:pt x="2595829" y="2480741"/>
                  </a:lnTo>
                  <a:lnTo>
                    <a:pt x="2625674" y="2447366"/>
                  </a:lnTo>
                  <a:lnTo>
                    <a:pt x="2654503" y="2413101"/>
                  </a:lnTo>
                  <a:lnTo>
                    <a:pt x="2682303" y="2377960"/>
                  </a:lnTo>
                  <a:lnTo>
                    <a:pt x="2709049" y="2341994"/>
                  </a:lnTo>
                  <a:lnTo>
                    <a:pt x="2734716" y="2305202"/>
                  </a:lnTo>
                  <a:lnTo>
                    <a:pt x="2759291" y="2267623"/>
                  </a:lnTo>
                  <a:lnTo>
                    <a:pt x="2782722" y="2229269"/>
                  </a:lnTo>
                  <a:lnTo>
                    <a:pt x="2805023" y="2190165"/>
                  </a:lnTo>
                  <a:lnTo>
                    <a:pt x="2826131" y="2150338"/>
                  </a:lnTo>
                  <a:lnTo>
                    <a:pt x="2846057" y="2109800"/>
                  </a:lnTo>
                  <a:lnTo>
                    <a:pt x="2864764" y="2068601"/>
                  </a:lnTo>
                  <a:lnTo>
                    <a:pt x="2882239" y="2026729"/>
                  </a:lnTo>
                  <a:lnTo>
                    <a:pt x="2898444" y="1984235"/>
                  </a:lnTo>
                  <a:lnTo>
                    <a:pt x="2913354" y="1941118"/>
                  </a:lnTo>
                  <a:lnTo>
                    <a:pt x="2926956" y="1897418"/>
                  </a:lnTo>
                  <a:lnTo>
                    <a:pt x="2939237" y="1853158"/>
                  </a:lnTo>
                  <a:lnTo>
                    <a:pt x="2950146" y="1808365"/>
                  </a:lnTo>
                  <a:lnTo>
                    <a:pt x="2959684" y="1763039"/>
                  </a:lnTo>
                  <a:lnTo>
                    <a:pt x="2967812" y="1717217"/>
                  </a:lnTo>
                  <a:lnTo>
                    <a:pt x="2974517" y="1670939"/>
                  </a:lnTo>
                  <a:lnTo>
                    <a:pt x="2979775" y="1624203"/>
                  </a:lnTo>
                  <a:lnTo>
                    <a:pt x="2983547" y="1577035"/>
                  </a:lnTo>
                  <a:lnTo>
                    <a:pt x="2985833" y="1529461"/>
                  </a:lnTo>
                  <a:lnTo>
                    <a:pt x="2986608" y="1481518"/>
                  </a:lnTo>
                  <a:close/>
                </a:path>
              </a:pathLst>
            </a:custGeom>
            <a:solidFill>
              <a:srgbClr val="FABF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996929" y="4411039"/>
            <a:ext cx="170116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540">
                <a:solidFill>
                  <a:srgbClr val="FFFFFF"/>
                </a:solidFill>
                <a:latin typeface="Microsoft YaHei"/>
                <a:cs typeface="Microsoft YaHei"/>
              </a:rPr>
              <a:t>ðñ|ò</a:t>
            </a:r>
            <a:endParaRPr sz="33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509955" y="3191526"/>
            <a:ext cx="3046095" cy="3051175"/>
            <a:chOff x="13509955" y="3191526"/>
            <a:chExt cx="3046095" cy="30511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9955" y="3191526"/>
              <a:ext cx="3045771" cy="30507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54317" y="3214007"/>
              <a:ext cx="2959100" cy="2963545"/>
            </a:xfrm>
            <a:custGeom>
              <a:avLst/>
              <a:gdLst/>
              <a:ahLst/>
              <a:cxnLst/>
              <a:rect l="l" t="t" r="r" b="b"/>
              <a:pathLst>
                <a:path w="2959100" h="2963545">
                  <a:moveTo>
                    <a:pt x="2958731" y="1481518"/>
                  </a:moveTo>
                  <a:lnTo>
                    <a:pt x="2957969" y="1433563"/>
                  </a:lnTo>
                  <a:lnTo>
                    <a:pt x="2955696" y="1386001"/>
                  </a:lnTo>
                  <a:lnTo>
                    <a:pt x="2951950" y="1338834"/>
                  </a:lnTo>
                  <a:lnTo>
                    <a:pt x="2946743" y="1292098"/>
                  </a:lnTo>
                  <a:lnTo>
                    <a:pt x="2940100" y="1245806"/>
                  </a:lnTo>
                  <a:lnTo>
                    <a:pt x="2932049" y="1199997"/>
                  </a:lnTo>
                  <a:lnTo>
                    <a:pt x="2922600" y="1154671"/>
                  </a:lnTo>
                  <a:lnTo>
                    <a:pt x="2911792" y="1109878"/>
                  </a:lnTo>
                  <a:lnTo>
                    <a:pt x="2899638" y="1065606"/>
                  </a:lnTo>
                  <a:lnTo>
                    <a:pt x="2886164" y="1021918"/>
                  </a:lnTo>
                  <a:lnTo>
                    <a:pt x="2871381" y="978801"/>
                  </a:lnTo>
                  <a:lnTo>
                    <a:pt x="2855328" y="936307"/>
                  </a:lnTo>
                  <a:lnTo>
                    <a:pt x="2838031" y="894435"/>
                  </a:lnTo>
                  <a:lnTo>
                    <a:pt x="2819489" y="853224"/>
                  </a:lnTo>
                  <a:lnTo>
                    <a:pt x="2799753" y="812698"/>
                  </a:lnTo>
                  <a:lnTo>
                    <a:pt x="2778836" y="772871"/>
                  </a:lnTo>
                  <a:lnTo>
                    <a:pt x="2756751" y="733767"/>
                  </a:lnTo>
                  <a:lnTo>
                    <a:pt x="2733522" y="695413"/>
                  </a:lnTo>
                  <a:lnTo>
                    <a:pt x="2709189" y="657834"/>
                  </a:lnTo>
                  <a:lnTo>
                    <a:pt x="2683764" y="621042"/>
                  </a:lnTo>
                  <a:lnTo>
                    <a:pt x="2657271" y="585076"/>
                  </a:lnTo>
                  <a:lnTo>
                    <a:pt x="2629725" y="549935"/>
                  </a:lnTo>
                  <a:lnTo>
                    <a:pt x="2601163" y="515670"/>
                  </a:lnTo>
                  <a:lnTo>
                    <a:pt x="2571597" y="482295"/>
                  </a:lnTo>
                  <a:lnTo>
                    <a:pt x="2541054" y="449821"/>
                  </a:lnTo>
                  <a:lnTo>
                    <a:pt x="2509558" y="418274"/>
                  </a:lnTo>
                  <a:lnTo>
                    <a:pt x="2477135" y="387692"/>
                  </a:lnTo>
                  <a:lnTo>
                    <a:pt x="2443810" y="358089"/>
                  </a:lnTo>
                  <a:lnTo>
                    <a:pt x="2409583" y="329476"/>
                  </a:lnTo>
                  <a:lnTo>
                    <a:pt x="2374506" y="301891"/>
                  </a:lnTo>
                  <a:lnTo>
                    <a:pt x="2338590" y="275361"/>
                  </a:lnTo>
                  <a:lnTo>
                    <a:pt x="2301849" y="249897"/>
                  </a:lnTo>
                  <a:lnTo>
                    <a:pt x="2264321" y="225526"/>
                  </a:lnTo>
                  <a:lnTo>
                    <a:pt x="2226018" y="202272"/>
                  </a:lnTo>
                  <a:lnTo>
                    <a:pt x="2186978" y="180162"/>
                  </a:lnTo>
                  <a:lnTo>
                    <a:pt x="2147201" y="159207"/>
                  </a:lnTo>
                  <a:lnTo>
                    <a:pt x="2106739" y="139433"/>
                  </a:lnTo>
                  <a:lnTo>
                    <a:pt x="2065578" y="120878"/>
                  </a:lnTo>
                  <a:lnTo>
                    <a:pt x="2023783" y="103543"/>
                  </a:lnTo>
                  <a:lnTo>
                    <a:pt x="1981339" y="87477"/>
                  </a:lnTo>
                  <a:lnTo>
                    <a:pt x="1938299" y="72669"/>
                  </a:lnTo>
                  <a:lnTo>
                    <a:pt x="1894662" y="59182"/>
                  </a:lnTo>
                  <a:lnTo>
                    <a:pt x="1850466" y="47002"/>
                  </a:lnTo>
                  <a:lnTo>
                    <a:pt x="1805724" y="36169"/>
                  </a:lnTo>
                  <a:lnTo>
                    <a:pt x="1760474" y="26720"/>
                  </a:lnTo>
                  <a:lnTo>
                    <a:pt x="1714715" y="18643"/>
                  </a:lnTo>
                  <a:lnTo>
                    <a:pt x="1668500" y="12001"/>
                  </a:lnTo>
                  <a:lnTo>
                    <a:pt x="1621828" y="6781"/>
                  </a:lnTo>
                  <a:lnTo>
                    <a:pt x="1574736" y="3035"/>
                  </a:lnTo>
                  <a:lnTo>
                    <a:pt x="1527238" y="762"/>
                  </a:lnTo>
                  <a:lnTo>
                    <a:pt x="1479359" y="0"/>
                  </a:lnTo>
                  <a:lnTo>
                    <a:pt x="1431480" y="762"/>
                  </a:lnTo>
                  <a:lnTo>
                    <a:pt x="1383982" y="3035"/>
                  </a:lnTo>
                  <a:lnTo>
                    <a:pt x="1336890" y="6781"/>
                  </a:lnTo>
                  <a:lnTo>
                    <a:pt x="1290218" y="12001"/>
                  </a:lnTo>
                  <a:lnTo>
                    <a:pt x="1243990" y="18643"/>
                  </a:lnTo>
                  <a:lnTo>
                    <a:pt x="1198245" y="26720"/>
                  </a:lnTo>
                  <a:lnTo>
                    <a:pt x="1152994" y="36169"/>
                  </a:lnTo>
                  <a:lnTo>
                    <a:pt x="1108252" y="47002"/>
                  </a:lnTo>
                  <a:lnTo>
                    <a:pt x="1064056" y="59182"/>
                  </a:lnTo>
                  <a:lnTo>
                    <a:pt x="1020419" y="72669"/>
                  </a:lnTo>
                  <a:lnTo>
                    <a:pt x="977379" y="87477"/>
                  </a:lnTo>
                  <a:lnTo>
                    <a:pt x="934935" y="103543"/>
                  </a:lnTo>
                  <a:lnTo>
                    <a:pt x="893140" y="120878"/>
                  </a:lnTo>
                  <a:lnTo>
                    <a:pt x="851979" y="139433"/>
                  </a:lnTo>
                  <a:lnTo>
                    <a:pt x="811517" y="159207"/>
                  </a:lnTo>
                  <a:lnTo>
                    <a:pt x="771740" y="180162"/>
                  </a:lnTo>
                  <a:lnTo>
                    <a:pt x="732701" y="202272"/>
                  </a:lnTo>
                  <a:lnTo>
                    <a:pt x="694397" y="225526"/>
                  </a:lnTo>
                  <a:lnTo>
                    <a:pt x="656869" y="249897"/>
                  </a:lnTo>
                  <a:lnTo>
                    <a:pt x="620141" y="275361"/>
                  </a:lnTo>
                  <a:lnTo>
                    <a:pt x="584212" y="301891"/>
                  </a:lnTo>
                  <a:lnTo>
                    <a:pt x="549135" y="329476"/>
                  </a:lnTo>
                  <a:lnTo>
                    <a:pt x="514921" y="358089"/>
                  </a:lnTo>
                  <a:lnTo>
                    <a:pt x="481584" y="387692"/>
                  </a:lnTo>
                  <a:lnTo>
                    <a:pt x="449160" y="418274"/>
                  </a:lnTo>
                  <a:lnTo>
                    <a:pt x="417664" y="449821"/>
                  </a:lnTo>
                  <a:lnTo>
                    <a:pt x="387121" y="482295"/>
                  </a:lnTo>
                  <a:lnTo>
                    <a:pt x="357555" y="515670"/>
                  </a:lnTo>
                  <a:lnTo>
                    <a:pt x="328993" y="549935"/>
                  </a:lnTo>
                  <a:lnTo>
                    <a:pt x="301459" y="585076"/>
                  </a:lnTo>
                  <a:lnTo>
                    <a:pt x="274955" y="621042"/>
                  </a:lnTo>
                  <a:lnTo>
                    <a:pt x="249529" y="657834"/>
                  </a:lnTo>
                  <a:lnTo>
                    <a:pt x="225196" y="695413"/>
                  </a:lnTo>
                  <a:lnTo>
                    <a:pt x="201980" y="733767"/>
                  </a:lnTo>
                  <a:lnTo>
                    <a:pt x="179895" y="772871"/>
                  </a:lnTo>
                  <a:lnTo>
                    <a:pt x="158965" y="812698"/>
                  </a:lnTo>
                  <a:lnTo>
                    <a:pt x="139230" y="853224"/>
                  </a:lnTo>
                  <a:lnTo>
                    <a:pt x="120700" y="894435"/>
                  </a:lnTo>
                  <a:lnTo>
                    <a:pt x="103390" y="936307"/>
                  </a:lnTo>
                  <a:lnTo>
                    <a:pt x="87337" y="978801"/>
                  </a:lnTo>
                  <a:lnTo>
                    <a:pt x="72567" y="1021918"/>
                  </a:lnTo>
                  <a:lnTo>
                    <a:pt x="59093" y="1065606"/>
                  </a:lnTo>
                  <a:lnTo>
                    <a:pt x="46926" y="1109878"/>
                  </a:lnTo>
                  <a:lnTo>
                    <a:pt x="36118" y="1154671"/>
                  </a:lnTo>
                  <a:lnTo>
                    <a:pt x="26670" y="1199997"/>
                  </a:lnTo>
                  <a:lnTo>
                    <a:pt x="18618" y="1245806"/>
                  </a:lnTo>
                  <a:lnTo>
                    <a:pt x="11976" y="1292098"/>
                  </a:lnTo>
                  <a:lnTo>
                    <a:pt x="6769" y="1338834"/>
                  </a:lnTo>
                  <a:lnTo>
                    <a:pt x="3022" y="1386001"/>
                  </a:lnTo>
                  <a:lnTo>
                    <a:pt x="762" y="1433563"/>
                  </a:lnTo>
                  <a:lnTo>
                    <a:pt x="0" y="1481518"/>
                  </a:lnTo>
                  <a:lnTo>
                    <a:pt x="762" y="1529461"/>
                  </a:lnTo>
                  <a:lnTo>
                    <a:pt x="3022" y="1577035"/>
                  </a:lnTo>
                  <a:lnTo>
                    <a:pt x="6769" y="1624190"/>
                  </a:lnTo>
                  <a:lnTo>
                    <a:pt x="11976" y="1670939"/>
                  </a:lnTo>
                  <a:lnTo>
                    <a:pt x="18618" y="1717217"/>
                  </a:lnTo>
                  <a:lnTo>
                    <a:pt x="26670" y="1763039"/>
                  </a:lnTo>
                  <a:lnTo>
                    <a:pt x="36118" y="1808365"/>
                  </a:lnTo>
                  <a:lnTo>
                    <a:pt x="46926" y="1853158"/>
                  </a:lnTo>
                  <a:lnTo>
                    <a:pt x="59093" y="1897418"/>
                  </a:lnTo>
                  <a:lnTo>
                    <a:pt x="72567" y="1941118"/>
                  </a:lnTo>
                  <a:lnTo>
                    <a:pt x="87337" y="1984235"/>
                  </a:lnTo>
                  <a:lnTo>
                    <a:pt x="103390" y="2026729"/>
                  </a:lnTo>
                  <a:lnTo>
                    <a:pt x="120700" y="2068588"/>
                  </a:lnTo>
                  <a:lnTo>
                    <a:pt x="139230" y="2109800"/>
                  </a:lnTo>
                  <a:lnTo>
                    <a:pt x="158965" y="2150338"/>
                  </a:lnTo>
                  <a:lnTo>
                    <a:pt x="179895" y="2190165"/>
                  </a:lnTo>
                  <a:lnTo>
                    <a:pt x="201980" y="2229269"/>
                  </a:lnTo>
                  <a:lnTo>
                    <a:pt x="225196" y="2267623"/>
                  </a:lnTo>
                  <a:lnTo>
                    <a:pt x="249529" y="2305202"/>
                  </a:lnTo>
                  <a:lnTo>
                    <a:pt x="274955" y="2341994"/>
                  </a:lnTo>
                  <a:lnTo>
                    <a:pt x="301459" y="2377960"/>
                  </a:lnTo>
                  <a:lnTo>
                    <a:pt x="328993" y="2413089"/>
                  </a:lnTo>
                  <a:lnTo>
                    <a:pt x="357555" y="2447366"/>
                  </a:lnTo>
                  <a:lnTo>
                    <a:pt x="387121" y="2480741"/>
                  </a:lnTo>
                  <a:lnTo>
                    <a:pt x="417664" y="2513215"/>
                  </a:lnTo>
                  <a:lnTo>
                    <a:pt x="449160" y="2544762"/>
                  </a:lnTo>
                  <a:lnTo>
                    <a:pt x="481584" y="2575344"/>
                  </a:lnTo>
                  <a:lnTo>
                    <a:pt x="514921" y="2604947"/>
                  </a:lnTo>
                  <a:lnTo>
                    <a:pt x="549135" y="2633561"/>
                  </a:lnTo>
                  <a:lnTo>
                    <a:pt x="584212" y="2661132"/>
                  </a:lnTo>
                  <a:lnTo>
                    <a:pt x="620141" y="2687675"/>
                  </a:lnTo>
                  <a:lnTo>
                    <a:pt x="656869" y="2713139"/>
                  </a:lnTo>
                  <a:lnTo>
                    <a:pt x="694397" y="2737510"/>
                  </a:lnTo>
                  <a:lnTo>
                    <a:pt x="732701" y="2760764"/>
                  </a:lnTo>
                  <a:lnTo>
                    <a:pt x="771740" y="2782874"/>
                  </a:lnTo>
                  <a:lnTo>
                    <a:pt x="811517" y="2803829"/>
                  </a:lnTo>
                  <a:lnTo>
                    <a:pt x="851979" y="2823603"/>
                  </a:lnTo>
                  <a:lnTo>
                    <a:pt x="893140" y="2842158"/>
                  </a:lnTo>
                  <a:lnTo>
                    <a:pt x="934935" y="2859481"/>
                  </a:lnTo>
                  <a:lnTo>
                    <a:pt x="977379" y="2875559"/>
                  </a:lnTo>
                  <a:lnTo>
                    <a:pt x="1020419" y="2890355"/>
                  </a:lnTo>
                  <a:lnTo>
                    <a:pt x="1064056" y="2903855"/>
                  </a:lnTo>
                  <a:lnTo>
                    <a:pt x="1108252" y="2916034"/>
                  </a:lnTo>
                  <a:lnTo>
                    <a:pt x="1152994" y="2926854"/>
                  </a:lnTo>
                  <a:lnTo>
                    <a:pt x="1198245" y="2936316"/>
                  </a:lnTo>
                  <a:lnTo>
                    <a:pt x="1243990" y="2944380"/>
                  </a:lnTo>
                  <a:lnTo>
                    <a:pt x="1290218" y="2951035"/>
                  </a:lnTo>
                  <a:lnTo>
                    <a:pt x="1336890" y="2956255"/>
                  </a:lnTo>
                  <a:lnTo>
                    <a:pt x="1383982" y="2960001"/>
                  </a:lnTo>
                  <a:lnTo>
                    <a:pt x="1431480" y="2962275"/>
                  </a:lnTo>
                  <a:lnTo>
                    <a:pt x="1479359" y="2963037"/>
                  </a:lnTo>
                  <a:lnTo>
                    <a:pt x="1527238" y="2962275"/>
                  </a:lnTo>
                  <a:lnTo>
                    <a:pt x="1574736" y="2960001"/>
                  </a:lnTo>
                  <a:lnTo>
                    <a:pt x="1621828" y="2956255"/>
                  </a:lnTo>
                  <a:lnTo>
                    <a:pt x="1668500" y="2951035"/>
                  </a:lnTo>
                  <a:lnTo>
                    <a:pt x="1714715" y="2944380"/>
                  </a:lnTo>
                  <a:lnTo>
                    <a:pt x="1760474" y="2936316"/>
                  </a:lnTo>
                  <a:lnTo>
                    <a:pt x="1805724" y="2926854"/>
                  </a:lnTo>
                  <a:lnTo>
                    <a:pt x="1850466" y="2916034"/>
                  </a:lnTo>
                  <a:lnTo>
                    <a:pt x="1894662" y="2903855"/>
                  </a:lnTo>
                  <a:lnTo>
                    <a:pt x="1938299" y="2890355"/>
                  </a:lnTo>
                  <a:lnTo>
                    <a:pt x="1981339" y="2875559"/>
                  </a:lnTo>
                  <a:lnTo>
                    <a:pt x="2023783" y="2859481"/>
                  </a:lnTo>
                  <a:lnTo>
                    <a:pt x="2065578" y="2842158"/>
                  </a:lnTo>
                  <a:lnTo>
                    <a:pt x="2106739" y="2823603"/>
                  </a:lnTo>
                  <a:lnTo>
                    <a:pt x="2147201" y="2803829"/>
                  </a:lnTo>
                  <a:lnTo>
                    <a:pt x="2186978" y="2782874"/>
                  </a:lnTo>
                  <a:lnTo>
                    <a:pt x="2226018" y="2760764"/>
                  </a:lnTo>
                  <a:lnTo>
                    <a:pt x="2264321" y="2737510"/>
                  </a:lnTo>
                  <a:lnTo>
                    <a:pt x="2301849" y="2713139"/>
                  </a:lnTo>
                  <a:lnTo>
                    <a:pt x="2338590" y="2687675"/>
                  </a:lnTo>
                  <a:lnTo>
                    <a:pt x="2374506" y="2661132"/>
                  </a:lnTo>
                  <a:lnTo>
                    <a:pt x="2409583" y="2633561"/>
                  </a:lnTo>
                  <a:lnTo>
                    <a:pt x="2443810" y="2604947"/>
                  </a:lnTo>
                  <a:lnTo>
                    <a:pt x="2477135" y="2575344"/>
                  </a:lnTo>
                  <a:lnTo>
                    <a:pt x="2509558" y="2544762"/>
                  </a:lnTo>
                  <a:lnTo>
                    <a:pt x="2541054" y="2513215"/>
                  </a:lnTo>
                  <a:lnTo>
                    <a:pt x="2571597" y="2480741"/>
                  </a:lnTo>
                  <a:lnTo>
                    <a:pt x="2601163" y="2447366"/>
                  </a:lnTo>
                  <a:lnTo>
                    <a:pt x="2629725" y="2413089"/>
                  </a:lnTo>
                  <a:lnTo>
                    <a:pt x="2657271" y="2377960"/>
                  </a:lnTo>
                  <a:lnTo>
                    <a:pt x="2683764" y="2341994"/>
                  </a:lnTo>
                  <a:lnTo>
                    <a:pt x="2709189" y="2305202"/>
                  </a:lnTo>
                  <a:lnTo>
                    <a:pt x="2733522" y="2267623"/>
                  </a:lnTo>
                  <a:lnTo>
                    <a:pt x="2756751" y="2229269"/>
                  </a:lnTo>
                  <a:lnTo>
                    <a:pt x="2778836" y="2190165"/>
                  </a:lnTo>
                  <a:lnTo>
                    <a:pt x="2799753" y="2150338"/>
                  </a:lnTo>
                  <a:lnTo>
                    <a:pt x="2819489" y="2109800"/>
                  </a:lnTo>
                  <a:lnTo>
                    <a:pt x="2838031" y="2068588"/>
                  </a:lnTo>
                  <a:lnTo>
                    <a:pt x="2855328" y="2026729"/>
                  </a:lnTo>
                  <a:lnTo>
                    <a:pt x="2871381" y="1984235"/>
                  </a:lnTo>
                  <a:lnTo>
                    <a:pt x="2886164" y="1941118"/>
                  </a:lnTo>
                  <a:lnTo>
                    <a:pt x="2899638" y="1897418"/>
                  </a:lnTo>
                  <a:lnTo>
                    <a:pt x="2911792" y="1853158"/>
                  </a:lnTo>
                  <a:lnTo>
                    <a:pt x="2922600" y="1808365"/>
                  </a:lnTo>
                  <a:lnTo>
                    <a:pt x="2932049" y="1763039"/>
                  </a:lnTo>
                  <a:lnTo>
                    <a:pt x="2940100" y="1717217"/>
                  </a:lnTo>
                  <a:lnTo>
                    <a:pt x="2946743" y="1670939"/>
                  </a:lnTo>
                  <a:lnTo>
                    <a:pt x="2951950" y="1624190"/>
                  </a:lnTo>
                  <a:lnTo>
                    <a:pt x="2955696" y="1577035"/>
                  </a:lnTo>
                  <a:lnTo>
                    <a:pt x="2957969" y="1529461"/>
                  </a:lnTo>
                  <a:lnTo>
                    <a:pt x="2958731" y="1481518"/>
                  </a:lnTo>
                  <a:close/>
                </a:path>
              </a:pathLst>
            </a:custGeom>
            <a:solidFill>
              <a:srgbClr val="ED7E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183307" y="4411039"/>
            <a:ext cx="170116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1345">
                <a:solidFill>
                  <a:srgbClr val="FFFFFF"/>
                </a:solidFill>
                <a:latin typeface="Microsoft YaHei"/>
                <a:cs typeface="Microsoft YaHei"/>
              </a:rPr>
              <a:t>ëu</a:t>
            </a:r>
            <a:r>
              <a:rPr dirty="0" sz="3300" spc="1200">
                <a:solidFill>
                  <a:srgbClr val="FFFFFF"/>
                </a:solidFill>
                <a:latin typeface="Microsoft YaHei"/>
                <a:cs typeface="Microsoft YaHei"/>
              </a:rPr>
              <a:t>óô</a:t>
            </a:r>
            <a:endParaRPr sz="33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6082" y="7420791"/>
            <a:ext cx="3709035" cy="927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114"/>
              </a:spcBef>
              <a:buFont typeface="Arial MT"/>
              <a:buChar char="•"/>
              <a:tabLst>
                <a:tab pos="483234" algn="l"/>
                <a:tab pos="484505" algn="l"/>
              </a:tabLst>
            </a:pPr>
            <a:r>
              <a:rPr dirty="0" sz="2950" spc="880">
                <a:solidFill>
                  <a:srgbClr val="040000"/>
                </a:solidFill>
                <a:latin typeface="Microsoft YaHei"/>
                <a:cs typeface="Microsoft YaHei"/>
              </a:rPr>
              <a:t>uõUfi0U</a:t>
            </a:r>
            <a:endParaRPr sz="2950">
              <a:latin typeface="Microsoft YaHei"/>
              <a:cs typeface="Microsoft YaHei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83234" algn="l"/>
                <a:tab pos="484505" algn="l"/>
              </a:tabLst>
            </a:pPr>
            <a:r>
              <a:rPr dirty="0" sz="2950" spc="969">
                <a:solidFill>
                  <a:srgbClr val="040000"/>
                </a:solidFill>
                <a:latin typeface="Microsoft YaHei"/>
                <a:cs typeface="Microsoft YaHei"/>
              </a:rPr>
              <a:t>÷ø0ùúûüýþ</a:t>
            </a:r>
            <a:endParaRPr sz="295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81502" y="7420791"/>
            <a:ext cx="3135630" cy="927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114"/>
              </a:spcBef>
              <a:buFont typeface="Arial MT"/>
              <a:buChar char="•"/>
              <a:tabLst>
                <a:tab pos="483234" algn="l"/>
                <a:tab pos="484505" algn="l"/>
              </a:tabLst>
            </a:pPr>
            <a:r>
              <a:rPr dirty="0" sz="2950" spc="1425">
                <a:solidFill>
                  <a:srgbClr val="040000"/>
                </a:solidFill>
                <a:latin typeface="Microsoft YaHei"/>
                <a:cs typeface="Microsoft YaHei"/>
              </a:rPr>
              <a:t>ÿí€ûü</a:t>
            </a:r>
            <a:r>
              <a:rPr dirty="0" sz="2950" spc="1795">
                <a:solidFill>
                  <a:srgbClr val="040000"/>
                </a:solidFill>
                <a:latin typeface="Microsoft YaHei"/>
                <a:cs typeface="Microsoft YaHei"/>
              </a:rPr>
              <a:t>.â</a:t>
            </a:r>
            <a:endParaRPr sz="2950">
              <a:latin typeface="Microsoft YaHei"/>
              <a:cs typeface="Microsoft YaHei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83234" algn="l"/>
                <a:tab pos="484505" algn="l"/>
              </a:tabLst>
            </a:pPr>
            <a:r>
              <a:rPr dirty="0" sz="2950" spc="1780">
                <a:solidFill>
                  <a:srgbClr val="040000"/>
                </a:solidFill>
                <a:latin typeface="Microsoft YaHei"/>
                <a:cs typeface="Microsoft YaHei"/>
              </a:rPr>
              <a:t>ŠÍÎçÌ¥¦</a:t>
            </a:r>
            <a:endParaRPr sz="295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07348" y="7420791"/>
            <a:ext cx="4266565" cy="927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114"/>
              </a:spcBef>
              <a:buFont typeface="Arial MT"/>
              <a:buChar char="•"/>
              <a:tabLst>
                <a:tab pos="483234" algn="l"/>
                <a:tab pos="484505" algn="l"/>
              </a:tabLst>
            </a:pPr>
            <a:r>
              <a:rPr dirty="0" sz="2950" spc="2045">
                <a:solidFill>
                  <a:srgbClr val="040000"/>
                </a:solidFill>
                <a:latin typeface="Microsoft YaHei"/>
                <a:cs typeface="Microsoft YaHei"/>
              </a:rPr>
              <a:t>!</a:t>
            </a:r>
            <a:r>
              <a:rPr dirty="0" sz="2950" spc="965">
                <a:solidFill>
                  <a:srgbClr val="040000"/>
                </a:solidFill>
                <a:latin typeface="Microsoft YaHei"/>
                <a:cs typeface="Microsoft YaHei"/>
              </a:rPr>
              <a:t>Á›¾</a:t>
            </a:r>
            <a:r>
              <a:rPr dirty="0" sz="2950" spc="1680">
                <a:solidFill>
                  <a:srgbClr val="040000"/>
                </a:solidFill>
                <a:latin typeface="Microsoft YaHei"/>
                <a:cs typeface="Microsoft YaHei"/>
              </a:rPr>
              <a:t>"</a:t>
            </a:r>
            <a:r>
              <a:rPr dirty="0" sz="2950" spc="10">
                <a:solidFill>
                  <a:srgbClr val="040000"/>
                </a:solidFill>
                <a:latin typeface="Microsoft YaHei"/>
                <a:cs typeface="Microsoft YaHei"/>
              </a:rPr>
              <a:t>œ</a:t>
            </a:r>
            <a:r>
              <a:rPr dirty="0" sz="2950" spc="885">
                <a:solidFill>
                  <a:srgbClr val="040000"/>
                </a:solidFill>
                <a:latin typeface="Microsoft YaHei"/>
                <a:cs typeface="Microsoft YaHei"/>
              </a:rPr>
              <a:t>#$%</a:t>
            </a:r>
            <a:r>
              <a:rPr dirty="0" sz="2950" spc="1290">
                <a:solidFill>
                  <a:srgbClr val="040000"/>
                </a:solidFill>
                <a:latin typeface="Microsoft YaHei"/>
                <a:cs typeface="Microsoft YaHei"/>
              </a:rPr>
              <a:t>ë</a:t>
            </a:r>
            <a:endParaRPr sz="2950">
              <a:latin typeface="Microsoft YaHei"/>
              <a:cs typeface="Microsoft YaHei"/>
            </a:endParaRPr>
          </a:p>
          <a:p>
            <a:pPr marL="483870" indent="-471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83234" algn="l"/>
                <a:tab pos="484505" algn="l"/>
              </a:tabLst>
            </a:pPr>
            <a:r>
              <a:rPr dirty="0" sz="2950" spc="1140">
                <a:solidFill>
                  <a:srgbClr val="040000"/>
                </a:solidFill>
                <a:latin typeface="Microsoft YaHei"/>
                <a:cs typeface="Microsoft YaHei"/>
              </a:rPr>
              <a:t>&amp;èÚ'”&amp;´(ù</a:t>
            </a:r>
            <a:endParaRPr sz="295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95680" y="615553"/>
            <a:ext cx="442341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960" b="1">
                <a:solidFill>
                  <a:srgbClr val="040000"/>
                </a:solidFill>
                <a:latin typeface="Microsoft YaHei"/>
                <a:cs typeface="Microsoft YaHei"/>
              </a:rPr>
              <a:t>@A†‰Š„…</a:t>
            </a:r>
            <a:endParaRPr sz="49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48" y="781411"/>
            <a:ext cx="785114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2445" b="1">
                <a:solidFill>
                  <a:srgbClr val="040000"/>
                </a:solidFill>
                <a:latin typeface="Microsoft YaHei"/>
                <a:cs typeface="Microsoft YaHei"/>
              </a:rPr>
              <a:t>}‹;QQ</a:t>
            </a:r>
            <a:r>
              <a:rPr dirty="0" sz="4950" spc="-75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685" b="1">
                <a:solidFill>
                  <a:srgbClr val="040000"/>
                </a:solidFill>
                <a:latin typeface="Microsoft YaHei"/>
                <a:cs typeface="Microsoft YaHei"/>
              </a:rPr>
              <a:t>DEFGŒŠ'</a:t>
            </a:r>
            <a:endParaRPr sz="495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507" y="9992715"/>
            <a:ext cx="454024" cy="438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50532" y="9900296"/>
            <a:ext cx="1616138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83870" algn="l"/>
              </a:tabLst>
            </a:pPr>
            <a:r>
              <a:rPr dirty="0" sz="3600" spc="5">
                <a:solidFill>
                  <a:srgbClr val="040000"/>
                </a:solidFill>
                <a:latin typeface="Arial MT"/>
                <a:cs typeface="Arial MT"/>
              </a:rPr>
              <a:t>•	</a:t>
            </a:r>
            <a:r>
              <a:rPr dirty="0" sz="3600" spc="1580">
                <a:solidFill>
                  <a:srgbClr val="040000"/>
                </a:solidFill>
                <a:latin typeface="Microsoft YaHei"/>
                <a:cs typeface="Microsoft YaHei"/>
              </a:rPr>
              <a:t>):;*o”•ux;”›+’ƒfl”.Ì¥¦”/0ÐQ›189:;</a:t>
            </a:r>
            <a:endParaRPr sz="3600">
              <a:latin typeface="Microsoft YaHei"/>
              <a:cs typeface="Microsoft Ya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993" y="2610371"/>
            <a:ext cx="5586213" cy="55862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78202" y="4751542"/>
            <a:ext cx="1323975" cy="1136650"/>
          </a:xfrm>
          <a:prstGeom prst="rect">
            <a:avLst/>
          </a:prstGeom>
        </p:spPr>
        <p:txBody>
          <a:bodyPr wrap="square" lIns="0" tIns="1790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2550" spc="1614">
                <a:solidFill>
                  <a:srgbClr val="FFFFFF"/>
                </a:solidFill>
                <a:latin typeface="Microsoft YaHei"/>
                <a:cs typeface="Microsoft YaHei"/>
              </a:rPr>
              <a:t>•</a:t>
            </a:r>
            <a:r>
              <a:rPr dirty="0" sz="2550" spc="1060">
                <a:solidFill>
                  <a:srgbClr val="FFFFFF"/>
                </a:solidFill>
                <a:latin typeface="Microsoft YaHei"/>
                <a:cs typeface="Microsoft YaHei"/>
              </a:rPr>
              <a:t>2</a:t>
            </a:r>
            <a:r>
              <a:rPr dirty="0" sz="2550" spc="650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endParaRPr sz="25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2550" spc="1939">
                <a:solidFill>
                  <a:srgbClr val="FFFFFF"/>
                </a:solidFill>
                <a:latin typeface="Microsoft YaHei"/>
                <a:cs typeface="Microsoft YaHei"/>
              </a:rPr>
              <a:t>.</a:t>
            </a:r>
            <a:r>
              <a:rPr dirty="0" sz="2550" spc="1300">
                <a:solidFill>
                  <a:srgbClr val="FFFFFF"/>
                </a:solidFill>
                <a:latin typeface="Microsoft YaHei"/>
                <a:cs typeface="Microsoft YaHei"/>
              </a:rPr>
              <a:t>Ìëu</a:t>
            </a:r>
            <a:endParaRPr sz="255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6678" y="2847925"/>
            <a:ext cx="947419" cy="804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5"/>
              </a:spcBef>
            </a:pPr>
            <a:r>
              <a:rPr dirty="0" sz="1800" spc="595" b="1">
                <a:solidFill>
                  <a:srgbClr val="FFFFFF"/>
                </a:solidFill>
                <a:latin typeface="Microsoft YaHei"/>
                <a:cs typeface="Microsoft YaHei"/>
              </a:rPr>
              <a:t>çBŽè  </a:t>
            </a:r>
            <a:r>
              <a:rPr dirty="0" sz="1800" spc="200" b="1">
                <a:solidFill>
                  <a:srgbClr val="FFFFFF"/>
                </a:solidFill>
                <a:latin typeface="Microsoft YaHei"/>
                <a:cs typeface="Microsoft YaHei"/>
              </a:rPr>
              <a:t>ê‘’“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2958" y="4948823"/>
            <a:ext cx="947419" cy="799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5"/>
              </a:spcBef>
            </a:pPr>
            <a:r>
              <a:rPr dirty="0" sz="1800" spc="795">
                <a:solidFill>
                  <a:srgbClr val="FFFFFF"/>
                </a:solidFill>
                <a:latin typeface="Microsoft YaHei"/>
                <a:cs typeface="Microsoft YaHei"/>
              </a:rPr>
              <a:t>ëuçÌ  </a:t>
            </a:r>
            <a:r>
              <a:rPr dirty="0" sz="1800" spc="10">
                <a:solidFill>
                  <a:srgbClr val="FFFFFF"/>
                </a:solidFill>
                <a:latin typeface="Microsoft YaHei"/>
                <a:cs typeface="Microsoft YaHei"/>
              </a:rPr>
              <a:t>‘’</a:t>
            </a:r>
            <a:r>
              <a:rPr dirty="0" sz="1800" spc="755">
                <a:solidFill>
                  <a:srgbClr val="FFFFFF"/>
                </a:solidFill>
                <a:latin typeface="Microsoft YaHei"/>
                <a:cs typeface="Microsoft YaHei"/>
              </a:rPr>
              <a:t>ƒ£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66678" y="7044676"/>
            <a:ext cx="947419" cy="79946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800" spc="740">
                <a:solidFill>
                  <a:srgbClr val="FFFFFF"/>
                </a:solidFill>
                <a:latin typeface="Microsoft YaHei"/>
                <a:cs typeface="Microsoft YaHei"/>
              </a:rPr>
              <a:t>êŠûü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  <a:tabLst>
                <a:tab pos="703580" algn="l"/>
              </a:tabLst>
            </a:pPr>
            <a:r>
              <a:rPr dirty="0" sz="1800" spc="755">
                <a:solidFill>
                  <a:srgbClr val="FFFFFF"/>
                </a:solidFill>
                <a:latin typeface="Microsoft YaHei"/>
                <a:cs typeface="Microsoft YaHei"/>
              </a:rPr>
              <a:t>34</a:t>
            </a:r>
            <a:r>
              <a:rPr dirty="0" sz="1800" spc="755">
                <a:solidFill>
                  <a:srgbClr val="FFFFFF"/>
                </a:solidFill>
                <a:latin typeface="Microsoft YaHei"/>
                <a:cs typeface="Microsoft YaHei"/>
              </a:rPr>
              <a:t>	</a:t>
            </a:r>
            <a:r>
              <a:rPr dirty="0" sz="1800" spc="790">
                <a:solidFill>
                  <a:srgbClr val="FFFFFF"/>
                </a:solidFill>
                <a:latin typeface="Microsoft YaHei"/>
                <a:cs typeface="Microsoft YaHei"/>
              </a:rPr>
              <a:t>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0097" y="7591637"/>
            <a:ext cx="231774" cy="2254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0399" y="4948823"/>
            <a:ext cx="947419" cy="79946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800" spc="1190">
                <a:solidFill>
                  <a:srgbClr val="FFFFFF"/>
                </a:solidFill>
                <a:latin typeface="Microsoft YaHei"/>
                <a:cs typeface="Microsoft YaHei"/>
              </a:rPr>
              <a:t>›</a:t>
            </a:r>
            <a:r>
              <a:rPr dirty="0" sz="1800" spc="755">
                <a:solidFill>
                  <a:srgbClr val="FFFFFF"/>
                </a:solidFill>
                <a:latin typeface="Microsoft YaHei"/>
                <a:cs typeface="Microsoft YaHei"/>
              </a:rPr>
              <a:t>15</a:t>
            </a:r>
            <a:r>
              <a:rPr dirty="0" sz="1800" spc="700">
                <a:solidFill>
                  <a:srgbClr val="FFFFFF"/>
                </a:solidFill>
                <a:latin typeface="Microsoft YaHei"/>
                <a:cs typeface="Microsoft YaHei"/>
              </a:rPr>
              <a:t>ñ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1800" spc="835">
                <a:solidFill>
                  <a:srgbClr val="FFFFFF"/>
                </a:solidFill>
                <a:latin typeface="Microsoft YaHei"/>
                <a:cs typeface="Microsoft YaHei"/>
              </a:rPr>
              <a:t>67*</a:t>
            </a:r>
            <a:r>
              <a:rPr dirty="0" sz="1800" spc="665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endParaRPr sz="1800">
              <a:latin typeface="Microsoft YaHei"/>
              <a:cs typeface="Microsoft YaHe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477577" y="2285497"/>
          <a:ext cx="11583670" cy="6737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5435"/>
                <a:gridCol w="1825625"/>
                <a:gridCol w="8174990"/>
              </a:tblGrid>
              <a:tr h="454058"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650" spc="97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|?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7945">
                    <a:solidFill>
                      <a:srgbClr val="4572B8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650" spc="77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9•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7945">
                    <a:solidFill>
                      <a:srgbClr val="4572B8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650" spc="65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çB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7945">
                    <a:solidFill>
                      <a:srgbClr val="4572B8"/>
                    </a:solidFill>
                  </a:tcPr>
                </a:tc>
              </a:tr>
              <a:tr h="446203">
                <a:tc rowSpan="3"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650" spc="96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:;¥8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1594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650" spc="86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&lt;C:;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1594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650" spc="509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ô9&lt;C:;Lô9&lt;C&gt;U@LC&lt;&lt;=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1594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1594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50" spc="83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&lt;=:;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769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50" spc="50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yÄ&gt;?LC&lt;&gt;?Lô9&gt;U@L@A(ÅÆ&gt;U@L›,&lt;=L›,B™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769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1594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50" spc="95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Q¹:;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00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50" spc="74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·xQ¹CDL,-Q¹vEoL·xQ¹vEoL&lt;CQ¹vEo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00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0">
                <a:tc rowSpan="5"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59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F„GH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73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çŽ*o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63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•IJKtLAL&lt;=MJLô9&lt;C¾¿L&lt;C¾¿MJ(N…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650" spc="844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,-O*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540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650" spc="66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‚ƒPJQRoLÐQ,-ODLÐQ,-OSD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540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76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bUu,-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68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RTmnoL89mnoLÈÉvEoLÈÉrst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50" spc="79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t€U&gt;,-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769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50" spc="63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‚ƒ)QL‚ƒQRLÜxVWLRTmn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769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50" spc="53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XŒ89YZ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00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50" spc="78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:;[\]^ƒL_`abcL89flQve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00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0">
                <a:tc rowSpan="6"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55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ŠûüGH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57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‚ƒGH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68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ÜÉ§&gt;?L›,&lt;=&gt;?L›,B™&gt;?LC&lt;&lt;=&gt;?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650" spc="5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&lt;C&gt;U@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540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650" spc="62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ô9&gt;U@fg‹ŒLhiLjklA¹Lô9&gt;U@³´L@A(ÅÆ³´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540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3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&lt;=&gt;U@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52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ô9&gt;U@fg‹ŒLhiLjklA¹LMJ(ÅÆ&gt;U@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50" spc="63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PQS_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769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650" spc="58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flQPQL,-PQ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769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50" spc="42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flQO*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00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50" spc="36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&gt;U@_mndJVL&gt;U@yôBfl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00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  <a:tr h="44882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595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opq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650" spc="420">
                          <a:solidFill>
                            <a:srgbClr val="040000"/>
                          </a:solidFill>
                          <a:latin typeface="Microsoft YaHei"/>
                          <a:cs typeface="Microsoft YaHei"/>
                        </a:rPr>
                        <a:t>&gt;U@rst6L&gt;U@(ÅÆrst6L·xQ¹urst6</a:t>
                      </a:r>
                      <a:endParaRPr sz="165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4135">
                    <a:lnL w="6350">
                      <a:solidFill>
                        <a:srgbClr val="4572B8"/>
                      </a:solidFill>
                      <a:prstDash val="solid"/>
                    </a:lnL>
                    <a:lnR w="6350">
                      <a:solidFill>
                        <a:srgbClr val="4572B8"/>
                      </a:solidFill>
                      <a:prstDash val="solid"/>
                    </a:lnR>
                    <a:lnT w="6350">
                      <a:solidFill>
                        <a:srgbClr val="4572B8"/>
                      </a:solidFill>
                      <a:prstDash val="solid"/>
                    </a:lnT>
                    <a:lnB w="6350">
                      <a:solidFill>
                        <a:srgbClr val="4572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70" y="11235259"/>
            <a:ext cx="136121" cy="62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47225" y="3265336"/>
            <a:ext cx="1823720" cy="1823720"/>
          </a:xfrm>
          <a:custGeom>
            <a:avLst/>
            <a:gdLst/>
            <a:ahLst/>
            <a:cxnLst/>
            <a:rect l="l" t="t" r="r" b="b"/>
            <a:pathLst>
              <a:path w="1823720" h="1823720">
                <a:moveTo>
                  <a:pt x="911794" y="0"/>
                </a:moveTo>
                <a:lnTo>
                  <a:pt x="863369" y="1263"/>
                </a:lnTo>
                <a:lnTo>
                  <a:pt x="815602" y="5013"/>
                </a:lnTo>
                <a:lnTo>
                  <a:pt x="768557" y="11185"/>
                </a:lnTo>
                <a:lnTo>
                  <a:pt x="722296" y="19717"/>
                </a:lnTo>
                <a:lnTo>
                  <a:pt x="676883" y="30546"/>
                </a:lnTo>
                <a:lnTo>
                  <a:pt x="632380" y="43609"/>
                </a:lnTo>
                <a:lnTo>
                  <a:pt x="588850" y="58842"/>
                </a:lnTo>
                <a:lnTo>
                  <a:pt x="546357" y="76183"/>
                </a:lnTo>
                <a:lnTo>
                  <a:pt x="504963" y="95568"/>
                </a:lnTo>
                <a:lnTo>
                  <a:pt x="464732" y="116935"/>
                </a:lnTo>
                <a:lnTo>
                  <a:pt x="425726" y="140221"/>
                </a:lnTo>
                <a:lnTo>
                  <a:pt x="388009" y="165362"/>
                </a:lnTo>
                <a:lnTo>
                  <a:pt x="351643" y="192296"/>
                </a:lnTo>
                <a:lnTo>
                  <a:pt x="316692" y="220959"/>
                </a:lnTo>
                <a:lnTo>
                  <a:pt x="283219" y="251289"/>
                </a:lnTo>
                <a:lnTo>
                  <a:pt x="251285" y="283223"/>
                </a:lnTo>
                <a:lnTo>
                  <a:pt x="220956" y="316697"/>
                </a:lnTo>
                <a:lnTo>
                  <a:pt x="192293" y="351648"/>
                </a:lnTo>
                <a:lnTo>
                  <a:pt x="165359" y="388014"/>
                </a:lnTo>
                <a:lnTo>
                  <a:pt x="140218" y="425731"/>
                </a:lnTo>
                <a:lnTo>
                  <a:pt x="116933" y="464737"/>
                </a:lnTo>
                <a:lnTo>
                  <a:pt x="95566" y="504968"/>
                </a:lnTo>
                <a:lnTo>
                  <a:pt x="76181" y="546361"/>
                </a:lnTo>
                <a:lnTo>
                  <a:pt x="58841" y="588854"/>
                </a:lnTo>
                <a:lnTo>
                  <a:pt x="43608" y="632384"/>
                </a:lnTo>
                <a:lnTo>
                  <a:pt x="30546" y="676886"/>
                </a:lnTo>
                <a:lnTo>
                  <a:pt x="19717" y="722299"/>
                </a:lnTo>
                <a:lnTo>
                  <a:pt x="11185" y="768559"/>
                </a:lnTo>
                <a:lnTo>
                  <a:pt x="5013" y="815604"/>
                </a:lnTo>
                <a:lnTo>
                  <a:pt x="1263" y="863370"/>
                </a:lnTo>
                <a:lnTo>
                  <a:pt x="0" y="911794"/>
                </a:lnTo>
                <a:lnTo>
                  <a:pt x="1263" y="960218"/>
                </a:lnTo>
                <a:lnTo>
                  <a:pt x="5013" y="1007984"/>
                </a:lnTo>
                <a:lnTo>
                  <a:pt x="11185" y="1055028"/>
                </a:lnTo>
                <a:lnTo>
                  <a:pt x="19717" y="1101288"/>
                </a:lnTo>
                <a:lnTo>
                  <a:pt x="30546" y="1146701"/>
                </a:lnTo>
                <a:lnTo>
                  <a:pt x="43608" y="1191204"/>
                </a:lnTo>
                <a:lnTo>
                  <a:pt x="58841" y="1234733"/>
                </a:lnTo>
                <a:lnTo>
                  <a:pt x="76181" y="1277226"/>
                </a:lnTo>
                <a:lnTo>
                  <a:pt x="95566" y="1318620"/>
                </a:lnTo>
                <a:lnTo>
                  <a:pt x="116933" y="1358851"/>
                </a:lnTo>
                <a:lnTo>
                  <a:pt x="140218" y="1397856"/>
                </a:lnTo>
                <a:lnTo>
                  <a:pt x="165359" y="1435574"/>
                </a:lnTo>
                <a:lnTo>
                  <a:pt x="192293" y="1471940"/>
                </a:lnTo>
                <a:lnTo>
                  <a:pt x="220956" y="1506891"/>
                </a:lnTo>
                <a:lnTo>
                  <a:pt x="251285" y="1540365"/>
                </a:lnTo>
                <a:lnTo>
                  <a:pt x="283219" y="1572298"/>
                </a:lnTo>
                <a:lnTo>
                  <a:pt x="316692" y="1602628"/>
                </a:lnTo>
                <a:lnTo>
                  <a:pt x="351643" y="1631291"/>
                </a:lnTo>
                <a:lnTo>
                  <a:pt x="388009" y="1658225"/>
                </a:lnTo>
                <a:lnTo>
                  <a:pt x="425726" y="1683367"/>
                </a:lnTo>
                <a:lnTo>
                  <a:pt x="464732" y="1706652"/>
                </a:lnTo>
                <a:lnTo>
                  <a:pt x="504963" y="1728019"/>
                </a:lnTo>
                <a:lnTo>
                  <a:pt x="546357" y="1747405"/>
                </a:lnTo>
                <a:lnTo>
                  <a:pt x="588850" y="1764746"/>
                </a:lnTo>
                <a:lnTo>
                  <a:pt x="632380" y="1779979"/>
                </a:lnTo>
                <a:lnTo>
                  <a:pt x="676883" y="1793041"/>
                </a:lnTo>
                <a:lnTo>
                  <a:pt x="722296" y="1803870"/>
                </a:lnTo>
                <a:lnTo>
                  <a:pt x="768557" y="1812402"/>
                </a:lnTo>
                <a:lnTo>
                  <a:pt x="815602" y="1818574"/>
                </a:lnTo>
                <a:lnTo>
                  <a:pt x="863369" y="1822324"/>
                </a:lnTo>
                <a:lnTo>
                  <a:pt x="911794" y="1823588"/>
                </a:lnTo>
                <a:lnTo>
                  <a:pt x="960218" y="1822324"/>
                </a:lnTo>
                <a:lnTo>
                  <a:pt x="1007983" y="1818574"/>
                </a:lnTo>
                <a:lnTo>
                  <a:pt x="1055028" y="1812402"/>
                </a:lnTo>
                <a:lnTo>
                  <a:pt x="1101288" y="1803870"/>
                </a:lnTo>
                <a:lnTo>
                  <a:pt x="1146701" y="1793041"/>
                </a:lnTo>
                <a:lnTo>
                  <a:pt x="1191203" y="1779979"/>
                </a:lnTo>
                <a:lnTo>
                  <a:pt x="1234732" y="1764746"/>
                </a:lnTo>
                <a:lnTo>
                  <a:pt x="1277224" y="1747405"/>
                </a:lnTo>
                <a:lnTo>
                  <a:pt x="1318617" y="1728019"/>
                </a:lnTo>
                <a:lnTo>
                  <a:pt x="1358848" y="1706652"/>
                </a:lnTo>
                <a:lnTo>
                  <a:pt x="1397853" y="1683367"/>
                </a:lnTo>
                <a:lnTo>
                  <a:pt x="1435570" y="1658225"/>
                </a:lnTo>
                <a:lnTo>
                  <a:pt x="1471936" y="1631291"/>
                </a:lnTo>
                <a:lnTo>
                  <a:pt x="1506886" y="1602628"/>
                </a:lnTo>
                <a:lnTo>
                  <a:pt x="1540360" y="1572298"/>
                </a:lnTo>
                <a:lnTo>
                  <a:pt x="1572293" y="1540365"/>
                </a:lnTo>
                <a:lnTo>
                  <a:pt x="1602622" y="1506891"/>
                </a:lnTo>
                <a:lnTo>
                  <a:pt x="1631285" y="1471940"/>
                </a:lnTo>
                <a:lnTo>
                  <a:pt x="1658218" y="1435574"/>
                </a:lnTo>
                <a:lnTo>
                  <a:pt x="1683359" y="1397856"/>
                </a:lnTo>
                <a:lnTo>
                  <a:pt x="1706644" y="1358851"/>
                </a:lnTo>
                <a:lnTo>
                  <a:pt x="1728011" y="1318620"/>
                </a:lnTo>
                <a:lnTo>
                  <a:pt x="1747396" y="1277226"/>
                </a:lnTo>
                <a:lnTo>
                  <a:pt x="1764736" y="1234733"/>
                </a:lnTo>
                <a:lnTo>
                  <a:pt x="1779969" y="1191204"/>
                </a:lnTo>
                <a:lnTo>
                  <a:pt x="1793031" y="1146701"/>
                </a:lnTo>
                <a:lnTo>
                  <a:pt x="1803860" y="1101288"/>
                </a:lnTo>
                <a:lnTo>
                  <a:pt x="1812392" y="1055028"/>
                </a:lnTo>
                <a:lnTo>
                  <a:pt x="1818564" y="1007984"/>
                </a:lnTo>
                <a:lnTo>
                  <a:pt x="1822314" y="960218"/>
                </a:lnTo>
                <a:lnTo>
                  <a:pt x="1823577" y="911794"/>
                </a:lnTo>
                <a:lnTo>
                  <a:pt x="1822314" y="863370"/>
                </a:lnTo>
                <a:lnTo>
                  <a:pt x="1818564" y="815604"/>
                </a:lnTo>
                <a:lnTo>
                  <a:pt x="1812392" y="768559"/>
                </a:lnTo>
                <a:lnTo>
                  <a:pt x="1803860" y="722299"/>
                </a:lnTo>
                <a:lnTo>
                  <a:pt x="1793031" y="676886"/>
                </a:lnTo>
                <a:lnTo>
                  <a:pt x="1779969" y="632384"/>
                </a:lnTo>
                <a:lnTo>
                  <a:pt x="1764736" y="588854"/>
                </a:lnTo>
                <a:lnTo>
                  <a:pt x="1747396" y="546361"/>
                </a:lnTo>
                <a:lnTo>
                  <a:pt x="1728011" y="504968"/>
                </a:lnTo>
                <a:lnTo>
                  <a:pt x="1706644" y="464737"/>
                </a:lnTo>
                <a:lnTo>
                  <a:pt x="1683359" y="425731"/>
                </a:lnTo>
                <a:lnTo>
                  <a:pt x="1658218" y="388014"/>
                </a:lnTo>
                <a:lnTo>
                  <a:pt x="1631285" y="351648"/>
                </a:lnTo>
                <a:lnTo>
                  <a:pt x="1602622" y="316697"/>
                </a:lnTo>
                <a:lnTo>
                  <a:pt x="1572293" y="283223"/>
                </a:lnTo>
                <a:lnTo>
                  <a:pt x="1540360" y="251289"/>
                </a:lnTo>
                <a:lnTo>
                  <a:pt x="1506886" y="220959"/>
                </a:lnTo>
                <a:lnTo>
                  <a:pt x="1471936" y="192296"/>
                </a:lnTo>
                <a:lnTo>
                  <a:pt x="1435570" y="165362"/>
                </a:lnTo>
                <a:lnTo>
                  <a:pt x="1397853" y="140221"/>
                </a:lnTo>
                <a:lnTo>
                  <a:pt x="1358848" y="116935"/>
                </a:lnTo>
                <a:lnTo>
                  <a:pt x="1318617" y="95568"/>
                </a:lnTo>
                <a:lnTo>
                  <a:pt x="1277224" y="76183"/>
                </a:lnTo>
                <a:lnTo>
                  <a:pt x="1234732" y="58842"/>
                </a:lnTo>
                <a:lnTo>
                  <a:pt x="1191203" y="43609"/>
                </a:lnTo>
                <a:lnTo>
                  <a:pt x="1146701" y="30546"/>
                </a:lnTo>
                <a:lnTo>
                  <a:pt x="1101288" y="19717"/>
                </a:lnTo>
                <a:lnTo>
                  <a:pt x="1055028" y="11185"/>
                </a:lnTo>
                <a:lnTo>
                  <a:pt x="1007983" y="5013"/>
                </a:lnTo>
                <a:lnTo>
                  <a:pt x="960218" y="1263"/>
                </a:lnTo>
                <a:lnTo>
                  <a:pt x="911794" y="0"/>
                </a:lnTo>
                <a:close/>
              </a:path>
            </a:pathLst>
          </a:custGeom>
          <a:solidFill>
            <a:srgbClr val="ED7D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911247" y="3750955"/>
            <a:ext cx="695960" cy="7943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3005"/>
              </a:lnSpc>
              <a:spcBef>
                <a:spcPts val="135"/>
              </a:spcBef>
            </a:pPr>
            <a:r>
              <a:rPr dirty="0" sz="2600" spc="1200">
                <a:solidFill>
                  <a:srgbClr val="FFFFFF"/>
                </a:solidFill>
                <a:latin typeface="Microsoft YaHei"/>
                <a:cs typeface="Microsoft YaHei"/>
              </a:rPr>
              <a:t>ä</a:t>
            </a:r>
            <a:r>
              <a:rPr dirty="0" sz="2600" spc="1270">
                <a:solidFill>
                  <a:srgbClr val="FFFFFF"/>
                </a:solidFill>
                <a:latin typeface="Microsoft YaHei"/>
                <a:cs typeface="Microsoft YaHei"/>
              </a:rPr>
              <a:t>v</a:t>
            </a:r>
            <a:endParaRPr sz="2600">
              <a:latin typeface="Microsoft YaHei"/>
              <a:cs typeface="Microsoft YaHei"/>
            </a:endParaRPr>
          </a:p>
          <a:p>
            <a:pPr marL="12700">
              <a:lnSpc>
                <a:spcPts val="3005"/>
              </a:lnSpc>
            </a:pPr>
            <a:r>
              <a:rPr dirty="0" sz="2600" spc="1360">
                <a:solidFill>
                  <a:srgbClr val="FFFFFF"/>
                </a:solidFill>
                <a:latin typeface="Microsoft YaHei"/>
                <a:cs typeface="Microsoft YaHei"/>
              </a:rPr>
              <a:t>*v</a:t>
            </a:r>
            <a:endParaRPr sz="26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50950" y="4681978"/>
            <a:ext cx="2335530" cy="2016760"/>
            <a:chOff x="10050950" y="4681978"/>
            <a:chExt cx="2335530" cy="2016760"/>
          </a:xfrm>
        </p:grpSpPr>
        <p:sp>
          <p:nvSpPr>
            <p:cNvPr id="5" name="object 5"/>
            <p:cNvSpPr/>
            <p:nvPr/>
          </p:nvSpPr>
          <p:spPr>
            <a:xfrm>
              <a:off x="10050950" y="4681978"/>
              <a:ext cx="501015" cy="541020"/>
            </a:xfrm>
            <a:custGeom>
              <a:avLst/>
              <a:gdLst/>
              <a:ahLst/>
              <a:cxnLst/>
              <a:rect l="l" t="t" r="r" b="b"/>
              <a:pathLst>
                <a:path w="501015" h="541020">
                  <a:moveTo>
                    <a:pt x="217050" y="0"/>
                  </a:moveTo>
                  <a:lnTo>
                    <a:pt x="0" y="298744"/>
                  </a:lnTo>
                  <a:lnTo>
                    <a:pt x="196098" y="441232"/>
                  </a:lnTo>
                  <a:lnTo>
                    <a:pt x="123744" y="540810"/>
                  </a:lnTo>
                  <a:lnTo>
                    <a:pt x="500728" y="434332"/>
                  </a:lnTo>
                  <a:lnTo>
                    <a:pt x="485503" y="42899"/>
                  </a:lnTo>
                  <a:lnTo>
                    <a:pt x="413149" y="142477"/>
                  </a:lnTo>
                  <a:lnTo>
                    <a:pt x="217050" y="0"/>
                  </a:lnTo>
                  <a:close/>
                </a:path>
              </a:pathLst>
            </a:custGeom>
            <a:solidFill>
              <a:srgbClr val="ED7D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562547" y="4874874"/>
              <a:ext cx="1823720" cy="1823720"/>
            </a:xfrm>
            <a:custGeom>
              <a:avLst/>
              <a:gdLst/>
              <a:ahLst/>
              <a:cxnLst/>
              <a:rect l="l" t="t" r="r" b="b"/>
              <a:pathLst>
                <a:path w="1823720" h="1823720">
                  <a:moveTo>
                    <a:pt x="911794" y="0"/>
                  </a:moveTo>
                  <a:lnTo>
                    <a:pt x="863370" y="1263"/>
                  </a:lnTo>
                  <a:lnTo>
                    <a:pt x="815604" y="5013"/>
                  </a:lnTo>
                  <a:lnTo>
                    <a:pt x="768559" y="11185"/>
                  </a:lnTo>
                  <a:lnTo>
                    <a:pt x="722299" y="19717"/>
                  </a:lnTo>
                  <a:lnTo>
                    <a:pt x="676886" y="30546"/>
                  </a:lnTo>
                  <a:lnTo>
                    <a:pt x="632384" y="43608"/>
                  </a:lnTo>
                  <a:lnTo>
                    <a:pt x="588854" y="58841"/>
                  </a:lnTo>
                  <a:lnTo>
                    <a:pt x="546361" y="76181"/>
                  </a:lnTo>
                  <a:lnTo>
                    <a:pt x="504968" y="95566"/>
                  </a:lnTo>
                  <a:lnTo>
                    <a:pt x="464737" y="116933"/>
                  </a:lnTo>
                  <a:lnTo>
                    <a:pt x="425731" y="140218"/>
                  </a:lnTo>
                  <a:lnTo>
                    <a:pt x="388014" y="165359"/>
                  </a:lnTo>
                  <a:lnTo>
                    <a:pt x="351648" y="192292"/>
                  </a:lnTo>
                  <a:lnTo>
                    <a:pt x="316697" y="220955"/>
                  </a:lnTo>
                  <a:lnTo>
                    <a:pt x="283223" y="251284"/>
                  </a:lnTo>
                  <a:lnTo>
                    <a:pt x="251289" y="283217"/>
                  </a:lnTo>
                  <a:lnTo>
                    <a:pt x="220959" y="316691"/>
                  </a:lnTo>
                  <a:lnTo>
                    <a:pt x="192296" y="351641"/>
                  </a:lnTo>
                  <a:lnTo>
                    <a:pt x="165362" y="388007"/>
                  </a:lnTo>
                  <a:lnTo>
                    <a:pt x="140221" y="425724"/>
                  </a:lnTo>
                  <a:lnTo>
                    <a:pt x="116935" y="464729"/>
                  </a:lnTo>
                  <a:lnTo>
                    <a:pt x="95568" y="504960"/>
                  </a:lnTo>
                  <a:lnTo>
                    <a:pt x="76183" y="546353"/>
                  </a:lnTo>
                  <a:lnTo>
                    <a:pt x="58842" y="588845"/>
                  </a:lnTo>
                  <a:lnTo>
                    <a:pt x="43609" y="632374"/>
                  </a:lnTo>
                  <a:lnTo>
                    <a:pt x="30546" y="676876"/>
                  </a:lnTo>
                  <a:lnTo>
                    <a:pt x="19717" y="722289"/>
                  </a:lnTo>
                  <a:lnTo>
                    <a:pt x="11185" y="768549"/>
                  </a:lnTo>
                  <a:lnTo>
                    <a:pt x="5013" y="815594"/>
                  </a:lnTo>
                  <a:lnTo>
                    <a:pt x="1263" y="863359"/>
                  </a:lnTo>
                  <a:lnTo>
                    <a:pt x="0" y="911783"/>
                  </a:lnTo>
                  <a:lnTo>
                    <a:pt x="1263" y="960207"/>
                  </a:lnTo>
                  <a:lnTo>
                    <a:pt x="5013" y="1007973"/>
                  </a:lnTo>
                  <a:lnTo>
                    <a:pt x="11185" y="1055018"/>
                  </a:lnTo>
                  <a:lnTo>
                    <a:pt x="19717" y="1101278"/>
                  </a:lnTo>
                  <a:lnTo>
                    <a:pt x="30546" y="1146691"/>
                  </a:lnTo>
                  <a:lnTo>
                    <a:pt x="43609" y="1191193"/>
                  </a:lnTo>
                  <a:lnTo>
                    <a:pt x="58842" y="1234723"/>
                  </a:lnTo>
                  <a:lnTo>
                    <a:pt x="76183" y="1277216"/>
                  </a:lnTo>
                  <a:lnTo>
                    <a:pt x="95568" y="1318609"/>
                  </a:lnTo>
                  <a:lnTo>
                    <a:pt x="116935" y="1358840"/>
                  </a:lnTo>
                  <a:lnTo>
                    <a:pt x="140221" y="1397846"/>
                  </a:lnTo>
                  <a:lnTo>
                    <a:pt x="165362" y="1435563"/>
                  </a:lnTo>
                  <a:lnTo>
                    <a:pt x="192296" y="1471929"/>
                  </a:lnTo>
                  <a:lnTo>
                    <a:pt x="220959" y="1506880"/>
                  </a:lnTo>
                  <a:lnTo>
                    <a:pt x="251289" y="1540354"/>
                  </a:lnTo>
                  <a:lnTo>
                    <a:pt x="283223" y="1572288"/>
                  </a:lnTo>
                  <a:lnTo>
                    <a:pt x="316697" y="1602618"/>
                  </a:lnTo>
                  <a:lnTo>
                    <a:pt x="351648" y="1631281"/>
                  </a:lnTo>
                  <a:lnTo>
                    <a:pt x="388014" y="1658215"/>
                  </a:lnTo>
                  <a:lnTo>
                    <a:pt x="425731" y="1683356"/>
                  </a:lnTo>
                  <a:lnTo>
                    <a:pt x="464737" y="1706642"/>
                  </a:lnTo>
                  <a:lnTo>
                    <a:pt x="504968" y="1728009"/>
                  </a:lnTo>
                  <a:lnTo>
                    <a:pt x="546361" y="1747394"/>
                  </a:lnTo>
                  <a:lnTo>
                    <a:pt x="588854" y="1764735"/>
                  </a:lnTo>
                  <a:lnTo>
                    <a:pt x="632384" y="1779968"/>
                  </a:lnTo>
                  <a:lnTo>
                    <a:pt x="676886" y="1793031"/>
                  </a:lnTo>
                  <a:lnTo>
                    <a:pt x="722299" y="1803859"/>
                  </a:lnTo>
                  <a:lnTo>
                    <a:pt x="768559" y="1812392"/>
                  </a:lnTo>
                  <a:lnTo>
                    <a:pt x="815604" y="1818564"/>
                  </a:lnTo>
                  <a:lnTo>
                    <a:pt x="863370" y="1822314"/>
                  </a:lnTo>
                  <a:lnTo>
                    <a:pt x="911794" y="1823577"/>
                  </a:lnTo>
                  <a:lnTo>
                    <a:pt x="960218" y="1822314"/>
                  </a:lnTo>
                  <a:lnTo>
                    <a:pt x="1007984" y="1818564"/>
                  </a:lnTo>
                  <a:lnTo>
                    <a:pt x="1055028" y="1812392"/>
                  </a:lnTo>
                  <a:lnTo>
                    <a:pt x="1101288" y="1803859"/>
                  </a:lnTo>
                  <a:lnTo>
                    <a:pt x="1146701" y="1793031"/>
                  </a:lnTo>
                  <a:lnTo>
                    <a:pt x="1191204" y="1779968"/>
                  </a:lnTo>
                  <a:lnTo>
                    <a:pt x="1234733" y="1764735"/>
                  </a:lnTo>
                  <a:lnTo>
                    <a:pt x="1277226" y="1747394"/>
                  </a:lnTo>
                  <a:lnTo>
                    <a:pt x="1318620" y="1728009"/>
                  </a:lnTo>
                  <a:lnTo>
                    <a:pt x="1358851" y="1706642"/>
                  </a:lnTo>
                  <a:lnTo>
                    <a:pt x="1397856" y="1683356"/>
                  </a:lnTo>
                  <a:lnTo>
                    <a:pt x="1435574" y="1658215"/>
                  </a:lnTo>
                  <a:lnTo>
                    <a:pt x="1471940" y="1631281"/>
                  </a:lnTo>
                  <a:lnTo>
                    <a:pt x="1506891" y="1602618"/>
                  </a:lnTo>
                  <a:lnTo>
                    <a:pt x="1540365" y="1572288"/>
                  </a:lnTo>
                  <a:lnTo>
                    <a:pt x="1572298" y="1540354"/>
                  </a:lnTo>
                  <a:lnTo>
                    <a:pt x="1602628" y="1506880"/>
                  </a:lnTo>
                  <a:lnTo>
                    <a:pt x="1631291" y="1471929"/>
                  </a:lnTo>
                  <a:lnTo>
                    <a:pt x="1658225" y="1435563"/>
                  </a:lnTo>
                  <a:lnTo>
                    <a:pt x="1683367" y="1397846"/>
                  </a:lnTo>
                  <a:lnTo>
                    <a:pt x="1706652" y="1358840"/>
                  </a:lnTo>
                  <a:lnTo>
                    <a:pt x="1728019" y="1318609"/>
                  </a:lnTo>
                  <a:lnTo>
                    <a:pt x="1747405" y="1277216"/>
                  </a:lnTo>
                  <a:lnTo>
                    <a:pt x="1764746" y="1234723"/>
                  </a:lnTo>
                  <a:lnTo>
                    <a:pt x="1779979" y="1191193"/>
                  </a:lnTo>
                  <a:lnTo>
                    <a:pt x="1793041" y="1146691"/>
                  </a:lnTo>
                  <a:lnTo>
                    <a:pt x="1803870" y="1101278"/>
                  </a:lnTo>
                  <a:lnTo>
                    <a:pt x="1812402" y="1055018"/>
                  </a:lnTo>
                  <a:lnTo>
                    <a:pt x="1818574" y="1007973"/>
                  </a:lnTo>
                  <a:lnTo>
                    <a:pt x="1822324" y="960207"/>
                  </a:lnTo>
                  <a:lnTo>
                    <a:pt x="1823588" y="911783"/>
                  </a:lnTo>
                  <a:lnTo>
                    <a:pt x="1822324" y="863359"/>
                  </a:lnTo>
                  <a:lnTo>
                    <a:pt x="1818574" y="815594"/>
                  </a:lnTo>
                  <a:lnTo>
                    <a:pt x="1812402" y="768549"/>
                  </a:lnTo>
                  <a:lnTo>
                    <a:pt x="1803870" y="722289"/>
                  </a:lnTo>
                  <a:lnTo>
                    <a:pt x="1793041" y="676876"/>
                  </a:lnTo>
                  <a:lnTo>
                    <a:pt x="1779979" y="632374"/>
                  </a:lnTo>
                  <a:lnTo>
                    <a:pt x="1764746" y="588845"/>
                  </a:lnTo>
                  <a:lnTo>
                    <a:pt x="1747405" y="546353"/>
                  </a:lnTo>
                  <a:lnTo>
                    <a:pt x="1728019" y="504960"/>
                  </a:lnTo>
                  <a:lnTo>
                    <a:pt x="1706652" y="464729"/>
                  </a:lnTo>
                  <a:lnTo>
                    <a:pt x="1683367" y="425724"/>
                  </a:lnTo>
                  <a:lnTo>
                    <a:pt x="1658225" y="388007"/>
                  </a:lnTo>
                  <a:lnTo>
                    <a:pt x="1631291" y="351641"/>
                  </a:lnTo>
                  <a:lnTo>
                    <a:pt x="1602628" y="316691"/>
                  </a:lnTo>
                  <a:lnTo>
                    <a:pt x="1572298" y="283217"/>
                  </a:lnTo>
                  <a:lnTo>
                    <a:pt x="1540365" y="251284"/>
                  </a:lnTo>
                  <a:lnTo>
                    <a:pt x="1506891" y="220955"/>
                  </a:lnTo>
                  <a:lnTo>
                    <a:pt x="1471940" y="192292"/>
                  </a:lnTo>
                  <a:lnTo>
                    <a:pt x="1435574" y="165359"/>
                  </a:lnTo>
                  <a:lnTo>
                    <a:pt x="1397856" y="140218"/>
                  </a:lnTo>
                  <a:lnTo>
                    <a:pt x="1358851" y="116933"/>
                  </a:lnTo>
                  <a:lnTo>
                    <a:pt x="1318620" y="95566"/>
                  </a:lnTo>
                  <a:lnTo>
                    <a:pt x="1277226" y="76181"/>
                  </a:lnTo>
                  <a:lnTo>
                    <a:pt x="1234733" y="58841"/>
                  </a:lnTo>
                  <a:lnTo>
                    <a:pt x="1191204" y="43608"/>
                  </a:lnTo>
                  <a:lnTo>
                    <a:pt x="1146701" y="30546"/>
                  </a:lnTo>
                  <a:lnTo>
                    <a:pt x="1101288" y="19717"/>
                  </a:lnTo>
                  <a:lnTo>
                    <a:pt x="1055028" y="11185"/>
                  </a:lnTo>
                  <a:lnTo>
                    <a:pt x="1007984" y="5013"/>
                  </a:lnTo>
                  <a:lnTo>
                    <a:pt x="960218" y="1263"/>
                  </a:lnTo>
                  <a:lnTo>
                    <a:pt x="911794" y="0"/>
                  </a:lnTo>
                  <a:close/>
                </a:path>
              </a:pathLst>
            </a:custGeom>
            <a:solidFill>
              <a:srgbClr val="A6A5A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959039" y="5359282"/>
            <a:ext cx="1030605" cy="7943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3005"/>
              </a:lnSpc>
              <a:spcBef>
                <a:spcPts val="135"/>
              </a:spcBef>
            </a:pPr>
            <a:r>
              <a:rPr dirty="0" sz="2600" spc="900">
                <a:solidFill>
                  <a:srgbClr val="FFFFFF"/>
                </a:solidFill>
                <a:latin typeface="Microsoft YaHei"/>
                <a:cs typeface="Microsoft YaHei"/>
              </a:rPr>
              <a:t>bUu</a:t>
            </a:r>
            <a:endParaRPr sz="2600">
              <a:latin typeface="Microsoft YaHei"/>
              <a:cs typeface="Microsoft YaHei"/>
            </a:endParaRPr>
          </a:p>
          <a:p>
            <a:pPr marL="179705">
              <a:lnSpc>
                <a:spcPts val="3005"/>
              </a:lnSpc>
            </a:pPr>
            <a:r>
              <a:rPr dirty="0" sz="2600" spc="1760">
                <a:solidFill>
                  <a:srgbClr val="FFFFFF"/>
                </a:solidFill>
                <a:latin typeface="Microsoft YaHei"/>
                <a:cs typeface="Microsoft YaHei"/>
              </a:rPr>
              <a:t>,-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2824" y="6788154"/>
            <a:ext cx="585470" cy="518159"/>
          </a:xfrm>
          <a:custGeom>
            <a:avLst/>
            <a:gdLst/>
            <a:ahLst/>
            <a:cxnLst/>
            <a:rect l="l" t="t" r="r" b="b"/>
            <a:pathLst>
              <a:path w="585470" h="518159">
                <a:moveTo>
                  <a:pt x="191973" y="0"/>
                </a:moveTo>
                <a:lnTo>
                  <a:pt x="117064" y="230537"/>
                </a:lnTo>
                <a:lnTo>
                  <a:pt x="0" y="192496"/>
                </a:lnTo>
                <a:lnTo>
                  <a:pt x="217763" y="518130"/>
                </a:lnTo>
                <a:lnTo>
                  <a:pt x="585332" y="382689"/>
                </a:lnTo>
                <a:lnTo>
                  <a:pt x="468268" y="344649"/>
                </a:lnTo>
                <a:lnTo>
                  <a:pt x="543177" y="114111"/>
                </a:lnTo>
                <a:lnTo>
                  <a:pt x="191973" y="0"/>
                </a:lnTo>
                <a:close/>
              </a:path>
            </a:pathLst>
          </a:custGeom>
          <a:solidFill>
            <a:srgbClr val="A6A5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16372" y="7479145"/>
            <a:ext cx="1823720" cy="1823720"/>
          </a:xfrm>
          <a:custGeom>
            <a:avLst/>
            <a:gdLst/>
            <a:ahLst/>
            <a:cxnLst/>
            <a:rect l="l" t="t" r="r" b="b"/>
            <a:pathLst>
              <a:path w="1823720" h="1823720">
                <a:moveTo>
                  <a:pt x="911783" y="0"/>
                </a:moveTo>
                <a:lnTo>
                  <a:pt x="863359" y="1263"/>
                </a:lnTo>
                <a:lnTo>
                  <a:pt x="815594" y="5013"/>
                </a:lnTo>
                <a:lnTo>
                  <a:pt x="768549" y="11185"/>
                </a:lnTo>
                <a:lnTo>
                  <a:pt x="722289" y="19717"/>
                </a:lnTo>
                <a:lnTo>
                  <a:pt x="676876" y="30546"/>
                </a:lnTo>
                <a:lnTo>
                  <a:pt x="632374" y="43608"/>
                </a:lnTo>
                <a:lnTo>
                  <a:pt x="588845" y="58841"/>
                </a:lnTo>
                <a:lnTo>
                  <a:pt x="546353" y="76181"/>
                </a:lnTo>
                <a:lnTo>
                  <a:pt x="504960" y="95566"/>
                </a:lnTo>
                <a:lnTo>
                  <a:pt x="464729" y="116933"/>
                </a:lnTo>
                <a:lnTo>
                  <a:pt x="425724" y="140218"/>
                </a:lnTo>
                <a:lnTo>
                  <a:pt x="388007" y="165359"/>
                </a:lnTo>
                <a:lnTo>
                  <a:pt x="351641" y="192292"/>
                </a:lnTo>
                <a:lnTo>
                  <a:pt x="316691" y="220955"/>
                </a:lnTo>
                <a:lnTo>
                  <a:pt x="283217" y="251284"/>
                </a:lnTo>
                <a:lnTo>
                  <a:pt x="251284" y="283217"/>
                </a:lnTo>
                <a:lnTo>
                  <a:pt x="220955" y="316691"/>
                </a:lnTo>
                <a:lnTo>
                  <a:pt x="192292" y="351641"/>
                </a:lnTo>
                <a:lnTo>
                  <a:pt x="165359" y="388007"/>
                </a:lnTo>
                <a:lnTo>
                  <a:pt x="140218" y="425724"/>
                </a:lnTo>
                <a:lnTo>
                  <a:pt x="116933" y="464729"/>
                </a:lnTo>
                <a:lnTo>
                  <a:pt x="95566" y="504960"/>
                </a:lnTo>
                <a:lnTo>
                  <a:pt x="76181" y="546353"/>
                </a:lnTo>
                <a:lnTo>
                  <a:pt x="58841" y="588845"/>
                </a:lnTo>
                <a:lnTo>
                  <a:pt x="43608" y="632374"/>
                </a:lnTo>
                <a:lnTo>
                  <a:pt x="30546" y="676876"/>
                </a:lnTo>
                <a:lnTo>
                  <a:pt x="19717" y="722289"/>
                </a:lnTo>
                <a:lnTo>
                  <a:pt x="11185" y="768549"/>
                </a:lnTo>
                <a:lnTo>
                  <a:pt x="5013" y="815594"/>
                </a:lnTo>
                <a:lnTo>
                  <a:pt x="1263" y="863359"/>
                </a:lnTo>
                <a:lnTo>
                  <a:pt x="0" y="911783"/>
                </a:lnTo>
                <a:lnTo>
                  <a:pt x="1263" y="960207"/>
                </a:lnTo>
                <a:lnTo>
                  <a:pt x="5013" y="1007973"/>
                </a:lnTo>
                <a:lnTo>
                  <a:pt x="11185" y="1055018"/>
                </a:lnTo>
                <a:lnTo>
                  <a:pt x="19717" y="1101278"/>
                </a:lnTo>
                <a:lnTo>
                  <a:pt x="30546" y="1146691"/>
                </a:lnTo>
                <a:lnTo>
                  <a:pt x="43608" y="1191193"/>
                </a:lnTo>
                <a:lnTo>
                  <a:pt x="58841" y="1234723"/>
                </a:lnTo>
                <a:lnTo>
                  <a:pt x="76181" y="1277216"/>
                </a:lnTo>
                <a:lnTo>
                  <a:pt x="95566" y="1318609"/>
                </a:lnTo>
                <a:lnTo>
                  <a:pt x="116933" y="1358840"/>
                </a:lnTo>
                <a:lnTo>
                  <a:pt x="140218" y="1397846"/>
                </a:lnTo>
                <a:lnTo>
                  <a:pt x="165359" y="1435563"/>
                </a:lnTo>
                <a:lnTo>
                  <a:pt x="192292" y="1471929"/>
                </a:lnTo>
                <a:lnTo>
                  <a:pt x="220955" y="1506880"/>
                </a:lnTo>
                <a:lnTo>
                  <a:pt x="251284" y="1540354"/>
                </a:lnTo>
                <a:lnTo>
                  <a:pt x="283217" y="1572288"/>
                </a:lnTo>
                <a:lnTo>
                  <a:pt x="316691" y="1602618"/>
                </a:lnTo>
                <a:lnTo>
                  <a:pt x="351641" y="1631281"/>
                </a:lnTo>
                <a:lnTo>
                  <a:pt x="388007" y="1658215"/>
                </a:lnTo>
                <a:lnTo>
                  <a:pt x="425724" y="1683356"/>
                </a:lnTo>
                <a:lnTo>
                  <a:pt x="464729" y="1706642"/>
                </a:lnTo>
                <a:lnTo>
                  <a:pt x="504960" y="1728009"/>
                </a:lnTo>
                <a:lnTo>
                  <a:pt x="546353" y="1747394"/>
                </a:lnTo>
                <a:lnTo>
                  <a:pt x="588845" y="1764735"/>
                </a:lnTo>
                <a:lnTo>
                  <a:pt x="632374" y="1779968"/>
                </a:lnTo>
                <a:lnTo>
                  <a:pt x="676876" y="1793031"/>
                </a:lnTo>
                <a:lnTo>
                  <a:pt x="722289" y="1803859"/>
                </a:lnTo>
                <a:lnTo>
                  <a:pt x="768549" y="1812392"/>
                </a:lnTo>
                <a:lnTo>
                  <a:pt x="815594" y="1818564"/>
                </a:lnTo>
                <a:lnTo>
                  <a:pt x="863359" y="1822314"/>
                </a:lnTo>
                <a:lnTo>
                  <a:pt x="911783" y="1823577"/>
                </a:lnTo>
                <a:lnTo>
                  <a:pt x="960208" y="1822314"/>
                </a:lnTo>
                <a:lnTo>
                  <a:pt x="1007975" y="1818564"/>
                </a:lnTo>
                <a:lnTo>
                  <a:pt x="1055020" y="1812392"/>
                </a:lnTo>
                <a:lnTo>
                  <a:pt x="1101281" y="1803859"/>
                </a:lnTo>
                <a:lnTo>
                  <a:pt x="1146694" y="1793031"/>
                </a:lnTo>
                <a:lnTo>
                  <a:pt x="1191197" y="1779968"/>
                </a:lnTo>
                <a:lnTo>
                  <a:pt x="1234727" y="1764735"/>
                </a:lnTo>
                <a:lnTo>
                  <a:pt x="1277220" y="1747394"/>
                </a:lnTo>
                <a:lnTo>
                  <a:pt x="1318614" y="1728009"/>
                </a:lnTo>
                <a:lnTo>
                  <a:pt x="1358845" y="1706642"/>
                </a:lnTo>
                <a:lnTo>
                  <a:pt x="1397851" y="1683356"/>
                </a:lnTo>
                <a:lnTo>
                  <a:pt x="1435568" y="1658215"/>
                </a:lnTo>
                <a:lnTo>
                  <a:pt x="1471934" y="1631281"/>
                </a:lnTo>
                <a:lnTo>
                  <a:pt x="1506885" y="1602618"/>
                </a:lnTo>
                <a:lnTo>
                  <a:pt x="1540358" y="1572288"/>
                </a:lnTo>
                <a:lnTo>
                  <a:pt x="1572292" y="1540354"/>
                </a:lnTo>
                <a:lnTo>
                  <a:pt x="1602621" y="1506880"/>
                </a:lnTo>
                <a:lnTo>
                  <a:pt x="1631284" y="1471929"/>
                </a:lnTo>
                <a:lnTo>
                  <a:pt x="1658218" y="1435563"/>
                </a:lnTo>
                <a:lnTo>
                  <a:pt x="1683359" y="1397846"/>
                </a:lnTo>
                <a:lnTo>
                  <a:pt x="1706644" y="1358840"/>
                </a:lnTo>
                <a:lnTo>
                  <a:pt x="1728011" y="1318609"/>
                </a:lnTo>
                <a:lnTo>
                  <a:pt x="1747396" y="1277216"/>
                </a:lnTo>
                <a:lnTo>
                  <a:pt x="1764736" y="1234723"/>
                </a:lnTo>
                <a:lnTo>
                  <a:pt x="1779969" y="1191193"/>
                </a:lnTo>
                <a:lnTo>
                  <a:pt x="1793031" y="1146691"/>
                </a:lnTo>
                <a:lnTo>
                  <a:pt x="1803860" y="1101278"/>
                </a:lnTo>
                <a:lnTo>
                  <a:pt x="1812392" y="1055018"/>
                </a:lnTo>
                <a:lnTo>
                  <a:pt x="1818564" y="1007973"/>
                </a:lnTo>
                <a:lnTo>
                  <a:pt x="1822314" y="960207"/>
                </a:lnTo>
                <a:lnTo>
                  <a:pt x="1823577" y="911783"/>
                </a:lnTo>
                <a:lnTo>
                  <a:pt x="1822314" y="863359"/>
                </a:lnTo>
                <a:lnTo>
                  <a:pt x="1818564" y="815594"/>
                </a:lnTo>
                <a:lnTo>
                  <a:pt x="1812392" y="768549"/>
                </a:lnTo>
                <a:lnTo>
                  <a:pt x="1803860" y="722289"/>
                </a:lnTo>
                <a:lnTo>
                  <a:pt x="1793031" y="676876"/>
                </a:lnTo>
                <a:lnTo>
                  <a:pt x="1779969" y="632374"/>
                </a:lnTo>
                <a:lnTo>
                  <a:pt x="1764736" y="588845"/>
                </a:lnTo>
                <a:lnTo>
                  <a:pt x="1747396" y="546353"/>
                </a:lnTo>
                <a:lnTo>
                  <a:pt x="1728011" y="504960"/>
                </a:lnTo>
                <a:lnTo>
                  <a:pt x="1706644" y="464729"/>
                </a:lnTo>
                <a:lnTo>
                  <a:pt x="1683359" y="425724"/>
                </a:lnTo>
                <a:lnTo>
                  <a:pt x="1658218" y="388007"/>
                </a:lnTo>
                <a:lnTo>
                  <a:pt x="1631284" y="351641"/>
                </a:lnTo>
                <a:lnTo>
                  <a:pt x="1602621" y="316691"/>
                </a:lnTo>
                <a:lnTo>
                  <a:pt x="1572292" y="283217"/>
                </a:lnTo>
                <a:lnTo>
                  <a:pt x="1540358" y="251284"/>
                </a:lnTo>
                <a:lnTo>
                  <a:pt x="1506885" y="220955"/>
                </a:lnTo>
                <a:lnTo>
                  <a:pt x="1471934" y="192292"/>
                </a:lnTo>
                <a:lnTo>
                  <a:pt x="1435568" y="165359"/>
                </a:lnTo>
                <a:lnTo>
                  <a:pt x="1397851" y="140218"/>
                </a:lnTo>
                <a:lnTo>
                  <a:pt x="1358845" y="116933"/>
                </a:lnTo>
                <a:lnTo>
                  <a:pt x="1318614" y="95566"/>
                </a:lnTo>
                <a:lnTo>
                  <a:pt x="1277220" y="76181"/>
                </a:lnTo>
                <a:lnTo>
                  <a:pt x="1234727" y="58841"/>
                </a:lnTo>
                <a:lnTo>
                  <a:pt x="1191197" y="43608"/>
                </a:lnTo>
                <a:lnTo>
                  <a:pt x="1146694" y="30546"/>
                </a:lnTo>
                <a:lnTo>
                  <a:pt x="1101281" y="19717"/>
                </a:lnTo>
                <a:lnTo>
                  <a:pt x="1055020" y="11185"/>
                </a:lnTo>
                <a:lnTo>
                  <a:pt x="1007975" y="5013"/>
                </a:lnTo>
                <a:lnTo>
                  <a:pt x="960208" y="1263"/>
                </a:lnTo>
                <a:lnTo>
                  <a:pt x="911783" y="0"/>
                </a:lnTo>
                <a:close/>
              </a:path>
            </a:pathLst>
          </a:custGeom>
          <a:solidFill>
            <a:srgbClr val="FAB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80392" y="7962763"/>
            <a:ext cx="695960" cy="79438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890"/>
              </a:lnSpc>
              <a:spcBef>
                <a:spcPts val="425"/>
              </a:spcBef>
            </a:pPr>
            <a:r>
              <a:rPr dirty="0" sz="2600" spc="1200">
                <a:solidFill>
                  <a:srgbClr val="FFFFFF"/>
                </a:solidFill>
                <a:latin typeface="Microsoft YaHei"/>
                <a:cs typeface="Microsoft YaHei"/>
              </a:rPr>
              <a:t>ä</a:t>
            </a:r>
            <a:r>
              <a:rPr dirty="0" sz="2600" spc="900">
                <a:solidFill>
                  <a:srgbClr val="FFFFFF"/>
                </a:solidFill>
                <a:latin typeface="Microsoft YaHei"/>
                <a:cs typeface="Microsoft YaHei"/>
              </a:rPr>
              <a:t>v  </a:t>
            </a:r>
            <a:r>
              <a:rPr dirty="0" sz="2600" spc="950">
                <a:solidFill>
                  <a:srgbClr val="FFFFFF"/>
                </a:solidFill>
                <a:latin typeface="Microsoft YaHei"/>
                <a:cs typeface="Microsoft YaHei"/>
              </a:rPr>
              <a:t>wx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30335" y="8083194"/>
            <a:ext cx="485140" cy="615950"/>
          </a:xfrm>
          <a:custGeom>
            <a:avLst/>
            <a:gdLst/>
            <a:ahLst/>
            <a:cxnLst/>
            <a:rect l="l" t="t" r="r" b="b"/>
            <a:pathLst>
              <a:path w="485140" h="615950">
                <a:moveTo>
                  <a:pt x="242400" y="0"/>
                </a:moveTo>
                <a:lnTo>
                  <a:pt x="0" y="307728"/>
                </a:lnTo>
                <a:lnTo>
                  <a:pt x="242400" y="615468"/>
                </a:lnTo>
                <a:lnTo>
                  <a:pt x="242400" y="492372"/>
                </a:lnTo>
                <a:lnTo>
                  <a:pt x="484801" y="492372"/>
                </a:lnTo>
                <a:lnTo>
                  <a:pt x="484801" y="123095"/>
                </a:lnTo>
                <a:lnTo>
                  <a:pt x="242400" y="123095"/>
                </a:lnTo>
                <a:lnTo>
                  <a:pt x="242400" y="0"/>
                </a:lnTo>
                <a:close/>
              </a:path>
            </a:pathLst>
          </a:custGeom>
          <a:solidFill>
            <a:srgbClr val="FAB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78078" y="7479145"/>
            <a:ext cx="1823720" cy="1823720"/>
          </a:xfrm>
          <a:custGeom>
            <a:avLst/>
            <a:gdLst/>
            <a:ahLst/>
            <a:cxnLst/>
            <a:rect l="l" t="t" r="r" b="b"/>
            <a:pathLst>
              <a:path w="1823720" h="1823720">
                <a:moveTo>
                  <a:pt x="911794" y="0"/>
                </a:moveTo>
                <a:lnTo>
                  <a:pt x="863370" y="1263"/>
                </a:lnTo>
                <a:lnTo>
                  <a:pt x="815604" y="5013"/>
                </a:lnTo>
                <a:lnTo>
                  <a:pt x="768559" y="11185"/>
                </a:lnTo>
                <a:lnTo>
                  <a:pt x="722299" y="19717"/>
                </a:lnTo>
                <a:lnTo>
                  <a:pt x="676886" y="30546"/>
                </a:lnTo>
                <a:lnTo>
                  <a:pt x="632384" y="43608"/>
                </a:lnTo>
                <a:lnTo>
                  <a:pt x="588854" y="58841"/>
                </a:lnTo>
                <a:lnTo>
                  <a:pt x="546361" y="76181"/>
                </a:lnTo>
                <a:lnTo>
                  <a:pt x="504968" y="95566"/>
                </a:lnTo>
                <a:lnTo>
                  <a:pt x="464737" y="116933"/>
                </a:lnTo>
                <a:lnTo>
                  <a:pt x="425731" y="140218"/>
                </a:lnTo>
                <a:lnTo>
                  <a:pt x="388014" y="165359"/>
                </a:lnTo>
                <a:lnTo>
                  <a:pt x="351648" y="192292"/>
                </a:lnTo>
                <a:lnTo>
                  <a:pt x="316697" y="220955"/>
                </a:lnTo>
                <a:lnTo>
                  <a:pt x="283223" y="251284"/>
                </a:lnTo>
                <a:lnTo>
                  <a:pt x="251289" y="283217"/>
                </a:lnTo>
                <a:lnTo>
                  <a:pt x="220959" y="316691"/>
                </a:lnTo>
                <a:lnTo>
                  <a:pt x="192296" y="351641"/>
                </a:lnTo>
                <a:lnTo>
                  <a:pt x="165362" y="388007"/>
                </a:lnTo>
                <a:lnTo>
                  <a:pt x="140221" y="425724"/>
                </a:lnTo>
                <a:lnTo>
                  <a:pt x="116935" y="464729"/>
                </a:lnTo>
                <a:lnTo>
                  <a:pt x="95568" y="504960"/>
                </a:lnTo>
                <a:lnTo>
                  <a:pt x="76183" y="546353"/>
                </a:lnTo>
                <a:lnTo>
                  <a:pt x="58842" y="588845"/>
                </a:lnTo>
                <a:lnTo>
                  <a:pt x="43609" y="632374"/>
                </a:lnTo>
                <a:lnTo>
                  <a:pt x="30546" y="676876"/>
                </a:lnTo>
                <a:lnTo>
                  <a:pt x="19717" y="722289"/>
                </a:lnTo>
                <a:lnTo>
                  <a:pt x="11185" y="768549"/>
                </a:lnTo>
                <a:lnTo>
                  <a:pt x="5013" y="815594"/>
                </a:lnTo>
                <a:lnTo>
                  <a:pt x="1263" y="863359"/>
                </a:lnTo>
                <a:lnTo>
                  <a:pt x="0" y="911783"/>
                </a:lnTo>
                <a:lnTo>
                  <a:pt x="1263" y="960207"/>
                </a:lnTo>
                <a:lnTo>
                  <a:pt x="5013" y="1007973"/>
                </a:lnTo>
                <a:lnTo>
                  <a:pt x="11185" y="1055018"/>
                </a:lnTo>
                <a:lnTo>
                  <a:pt x="19717" y="1101278"/>
                </a:lnTo>
                <a:lnTo>
                  <a:pt x="30546" y="1146691"/>
                </a:lnTo>
                <a:lnTo>
                  <a:pt x="43609" y="1191193"/>
                </a:lnTo>
                <a:lnTo>
                  <a:pt x="58842" y="1234723"/>
                </a:lnTo>
                <a:lnTo>
                  <a:pt x="76183" y="1277216"/>
                </a:lnTo>
                <a:lnTo>
                  <a:pt x="95568" y="1318609"/>
                </a:lnTo>
                <a:lnTo>
                  <a:pt x="116935" y="1358840"/>
                </a:lnTo>
                <a:lnTo>
                  <a:pt x="140221" y="1397846"/>
                </a:lnTo>
                <a:lnTo>
                  <a:pt x="165362" y="1435563"/>
                </a:lnTo>
                <a:lnTo>
                  <a:pt x="192296" y="1471929"/>
                </a:lnTo>
                <a:lnTo>
                  <a:pt x="220959" y="1506880"/>
                </a:lnTo>
                <a:lnTo>
                  <a:pt x="251289" y="1540354"/>
                </a:lnTo>
                <a:lnTo>
                  <a:pt x="283223" y="1572288"/>
                </a:lnTo>
                <a:lnTo>
                  <a:pt x="316697" y="1602618"/>
                </a:lnTo>
                <a:lnTo>
                  <a:pt x="351648" y="1631281"/>
                </a:lnTo>
                <a:lnTo>
                  <a:pt x="388014" y="1658215"/>
                </a:lnTo>
                <a:lnTo>
                  <a:pt x="425731" y="1683356"/>
                </a:lnTo>
                <a:lnTo>
                  <a:pt x="464737" y="1706642"/>
                </a:lnTo>
                <a:lnTo>
                  <a:pt x="504968" y="1728009"/>
                </a:lnTo>
                <a:lnTo>
                  <a:pt x="546361" y="1747394"/>
                </a:lnTo>
                <a:lnTo>
                  <a:pt x="588854" y="1764735"/>
                </a:lnTo>
                <a:lnTo>
                  <a:pt x="632384" y="1779968"/>
                </a:lnTo>
                <a:lnTo>
                  <a:pt x="676886" y="1793031"/>
                </a:lnTo>
                <a:lnTo>
                  <a:pt x="722299" y="1803859"/>
                </a:lnTo>
                <a:lnTo>
                  <a:pt x="768559" y="1812392"/>
                </a:lnTo>
                <a:lnTo>
                  <a:pt x="815604" y="1818564"/>
                </a:lnTo>
                <a:lnTo>
                  <a:pt x="863370" y="1822314"/>
                </a:lnTo>
                <a:lnTo>
                  <a:pt x="911794" y="1823577"/>
                </a:lnTo>
                <a:lnTo>
                  <a:pt x="960218" y="1822314"/>
                </a:lnTo>
                <a:lnTo>
                  <a:pt x="1007983" y="1818564"/>
                </a:lnTo>
                <a:lnTo>
                  <a:pt x="1055028" y="1812392"/>
                </a:lnTo>
                <a:lnTo>
                  <a:pt x="1101288" y="1803859"/>
                </a:lnTo>
                <a:lnTo>
                  <a:pt x="1146701" y="1793031"/>
                </a:lnTo>
                <a:lnTo>
                  <a:pt x="1191203" y="1779968"/>
                </a:lnTo>
                <a:lnTo>
                  <a:pt x="1234732" y="1764735"/>
                </a:lnTo>
                <a:lnTo>
                  <a:pt x="1277224" y="1747394"/>
                </a:lnTo>
                <a:lnTo>
                  <a:pt x="1318617" y="1728009"/>
                </a:lnTo>
                <a:lnTo>
                  <a:pt x="1358848" y="1706642"/>
                </a:lnTo>
                <a:lnTo>
                  <a:pt x="1397853" y="1683356"/>
                </a:lnTo>
                <a:lnTo>
                  <a:pt x="1435570" y="1658215"/>
                </a:lnTo>
                <a:lnTo>
                  <a:pt x="1471936" y="1631281"/>
                </a:lnTo>
                <a:lnTo>
                  <a:pt x="1506886" y="1602618"/>
                </a:lnTo>
                <a:lnTo>
                  <a:pt x="1540360" y="1572288"/>
                </a:lnTo>
                <a:lnTo>
                  <a:pt x="1572293" y="1540354"/>
                </a:lnTo>
                <a:lnTo>
                  <a:pt x="1602622" y="1506880"/>
                </a:lnTo>
                <a:lnTo>
                  <a:pt x="1631285" y="1471929"/>
                </a:lnTo>
                <a:lnTo>
                  <a:pt x="1658218" y="1435563"/>
                </a:lnTo>
                <a:lnTo>
                  <a:pt x="1683359" y="1397846"/>
                </a:lnTo>
                <a:lnTo>
                  <a:pt x="1706644" y="1358840"/>
                </a:lnTo>
                <a:lnTo>
                  <a:pt x="1728011" y="1318609"/>
                </a:lnTo>
                <a:lnTo>
                  <a:pt x="1747396" y="1277216"/>
                </a:lnTo>
                <a:lnTo>
                  <a:pt x="1764736" y="1234723"/>
                </a:lnTo>
                <a:lnTo>
                  <a:pt x="1779969" y="1191193"/>
                </a:lnTo>
                <a:lnTo>
                  <a:pt x="1793031" y="1146691"/>
                </a:lnTo>
                <a:lnTo>
                  <a:pt x="1803860" y="1101278"/>
                </a:lnTo>
                <a:lnTo>
                  <a:pt x="1812392" y="1055018"/>
                </a:lnTo>
                <a:lnTo>
                  <a:pt x="1818564" y="1007973"/>
                </a:lnTo>
                <a:lnTo>
                  <a:pt x="1822314" y="960207"/>
                </a:lnTo>
                <a:lnTo>
                  <a:pt x="1823577" y="911783"/>
                </a:lnTo>
                <a:lnTo>
                  <a:pt x="1822314" y="863359"/>
                </a:lnTo>
                <a:lnTo>
                  <a:pt x="1818564" y="815594"/>
                </a:lnTo>
                <a:lnTo>
                  <a:pt x="1812392" y="768549"/>
                </a:lnTo>
                <a:lnTo>
                  <a:pt x="1803860" y="722289"/>
                </a:lnTo>
                <a:lnTo>
                  <a:pt x="1793031" y="676876"/>
                </a:lnTo>
                <a:lnTo>
                  <a:pt x="1779969" y="632374"/>
                </a:lnTo>
                <a:lnTo>
                  <a:pt x="1764736" y="588845"/>
                </a:lnTo>
                <a:lnTo>
                  <a:pt x="1747396" y="546353"/>
                </a:lnTo>
                <a:lnTo>
                  <a:pt x="1728011" y="504960"/>
                </a:lnTo>
                <a:lnTo>
                  <a:pt x="1706644" y="464729"/>
                </a:lnTo>
                <a:lnTo>
                  <a:pt x="1683359" y="425724"/>
                </a:lnTo>
                <a:lnTo>
                  <a:pt x="1658218" y="388007"/>
                </a:lnTo>
                <a:lnTo>
                  <a:pt x="1631285" y="351641"/>
                </a:lnTo>
                <a:lnTo>
                  <a:pt x="1602622" y="316691"/>
                </a:lnTo>
                <a:lnTo>
                  <a:pt x="1572293" y="283217"/>
                </a:lnTo>
                <a:lnTo>
                  <a:pt x="1540360" y="251284"/>
                </a:lnTo>
                <a:lnTo>
                  <a:pt x="1506886" y="220955"/>
                </a:lnTo>
                <a:lnTo>
                  <a:pt x="1471936" y="192292"/>
                </a:lnTo>
                <a:lnTo>
                  <a:pt x="1435570" y="165359"/>
                </a:lnTo>
                <a:lnTo>
                  <a:pt x="1397853" y="140218"/>
                </a:lnTo>
                <a:lnTo>
                  <a:pt x="1358848" y="116933"/>
                </a:lnTo>
                <a:lnTo>
                  <a:pt x="1318617" y="95566"/>
                </a:lnTo>
                <a:lnTo>
                  <a:pt x="1277224" y="76181"/>
                </a:lnTo>
                <a:lnTo>
                  <a:pt x="1234732" y="58841"/>
                </a:lnTo>
                <a:lnTo>
                  <a:pt x="1191203" y="43608"/>
                </a:lnTo>
                <a:lnTo>
                  <a:pt x="1146701" y="30546"/>
                </a:lnTo>
                <a:lnTo>
                  <a:pt x="1101288" y="19717"/>
                </a:lnTo>
                <a:lnTo>
                  <a:pt x="1055028" y="11185"/>
                </a:lnTo>
                <a:lnTo>
                  <a:pt x="1007983" y="5013"/>
                </a:lnTo>
                <a:lnTo>
                  <a:pt x="960218" y="1263"/>
                </a:lnTo>
                <a:lnTo>
                  <a:pt x="9117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374566" y="7962763"/>
            <a:ext cx="1030605" cy="7943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3005"/>
              </a:lnSpc>
              <a:spcBef>
                <a:spcPts val="135"/>
              </a:spcBef>
            </a:pPr>
            <a:r>
              <a:rPr dirty="0" sz="2600" spc="1365">
                <a:solidFill>
                  <a:srgbClr val="FFFFFF"/>
                </a:solidFill>
                <a:latin typeface="Microsoft YaHei"/>
                <a:cs typeface="Microsoft YaHei"/>
              </a:rPr>
              <a:t>:;¼</a:t>
            </a:r>
            <a:endParaRPr sz="2600">
              <a:latin typeface="Microsoft YaHei"/>
              <a:cs typeface="Microsoft YaHei"/>
            </a:endParaRPr>
          </a:p>
          <a:p>
            <a:pPr marL="12700">
              <a:lnSpc>
                <a:spcPts val="3005"/>
              </a:lnSpc>
            </a:pPr>
            <a:r>
              <a:rPr dirty="0" sz="2600" spc="25">
                <a:solidFill>
                  <a:srgbClr val="FFFFFF"/>
                </a:solidFill>
                <a:latin typeface="Microsoft YaHei"/>
                <a:cs typeface="Microsoft YaHei"/>
              </a:rPr>
              <a:t>½</a:t>
            </a:r>
            <a:r>
              <a:rPr dirty="0" sz="2600" spc="1310">
                <a:solidFill>
                  <a:srgbClr val="FFFFFF"/>
                </a:solidFill>
                <a:latin typeface="Microsoft YaHei"/>
                <a:cs typeface="Microsoft YaHei"/>
              </a:rPr>
              <a:t>yz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78351" y="6871315"/>
            <a:ext cx="585470" cy="518159"/>
          </a:xfrm>
          <a:custGeom>
            <a:avLst/>
            <a:gdLst/>
            <a:ahLst/>
            <a:cxnLst/>
            <a:rect l="l" t="t" r="r" b="b"/>
            <a:pathLst>
              <a:path w="585470" h="518159">
                <a:moveTo>
                  <a:pt x="217763" y="0"/>
                </a:moveTo>
                <a:lnTo>
                  <a:pt x="0" y="325623"/>
                </a:lnTo>
                <a:lnTo>
                  <a:pt x="117064" y="287582"/>
                </a:lnTo>
                <a:lnTo>
                  <a:pt x="191973" y="518120"/>
                </a:lnTo>
                <a:lnTo>
                  <a:pt x="543177" y="404008"/>
                </a:lnTo>
                <a:lnTo>
                  <a:pt x="468268" y="173471"/>
                </a:lnTo>
                <a:lnTo>
                  <a:pt x="585332" y="135440"/>
                </a:lnTo>
                <a:lnTo>
                  <a:pt x="21776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31901" y="4874874"/>
            <a:ext cx="1823720" cy="1823720"/>
          </a:xfrm>
          <a:custGeom>
            <a:avLst/>
            <a:gdLst/>
            <a:ahLst/>
            <a:cxnLst/>
            <a:rect l="l" t="t" r="r" b="b"/>
            <a:pathLst>
              <a:path w="1823720" h="1823720">
                <a:moveTo>
                  <a:pt x="911794" y="0"/>
                </a:moveTo>
                <a:lnTo>
                  <a:pt x="863369" y="1263"/>
                </a:lnTo>
                <a:lnTo>
                  <a:pt x="815602" y="5013"/>
                </a:lnTo>
                <a:lnTo>
                  <a:pt x="768557" y="11185"/>
                </a:lnTo>
                <a:lnTo>
                  <a:pt x="722296" y="19717"/>
                </a:lnTo>
                <a:lnTo>
                  <a:pt x="676883" y="30546"/>
                </a:lnTo>
                <a:lnTo>
                  <a:pt x="632380" y="43608"/>
                </a:lnTo>
                <a:lnTo>
                  <a:pt x="588850" y="58841"/>
                </a:lnTo>
                <a:lnTo>
                  <a:pt x="546357" y="76181"/>
                </a:lnTo>
                <a:lnTo>
                  <a:pt x="504963" y="95566"/>
                </a:lnTo>
                <a:lnTo>
                  <a:pt x="464732" y="116933"/>
                </a:lnTo>
                <a:lnTo>
                  <a:pt x="425726" y="140218"/>
                </a:lnTo>
                <a:lnTo>
                  <a:pt x="388009" y="165359"/>
                </a:lnTo>
                <a:lnTo>
                  <a:pt x="351643" y="192292"/>
                </a:lnTo>
                <a:lnTo>
                  <a:pt x="316692" y="220955"/>
                </a:lnTo>
                <a:lnTo>
                  <a:pt x="283219" y="251284"/>
                </a:lnTo>
                <a:lnTo>
                  <a:pt x="251285" y="283217"/>
                </a:lnTo>
                <a:lnTo>
                  <a:pt x="220956" y="316691"/>
                </a:lnTo>
                <a:lnTo>
                  <a:pt x="192293" y="351641"/>
                </a:lnTo>
                <a:lnTo>
                  <a:pt x="165359" y="388007"/>
                </a:lnTo>
                <a:lnTo>
                  <a:pt x="140218" y="425724"/>
                </a:lnTo>
                <a:lnTo>
                  <a:pt x="116933" y="464729"/>
                </a:lnTo>
                <a:lnTo>
                  <a:pt x="95566" y="504960"/>
                </a:lnTo>
                <a:lnTo>
                  <a:pt x="76181" y="546353"/>
                </a:lnTo>
                <a:lnTo>
                  <a:pt x="58841" y="588845"/>
                </a:lnTo>
                <a:lnTo>
                  <a:pt x="43608" y="632374"/>
                </a:lnTo>
                <a:lnTo>
                  <a:pt x="30546" y="676876"/>
                </a:lnTo>
                <a:lnTo>
                  <a:pt x="19717" y="722289"/>
                </a:lnTo>
                <a:lnTo>
                  <a:pt x="11185" y="768549"/>
                </a:lnTo>
                <a:lnTo>
                  <a:pt x="5013" y="815594"/>
                </a:lnTo>
                <a:lnTo>
                  <a:pt x="1263" y="863359"/>
                </a:lnTo>
                <a:lnTo>
                  <a:pt x="0" y="911783"/>
                </a:lnTo>
                <a:lnTo>
                  <a:pt x="1263" y="960207"/>
                </a:lnTo>
                <a:lnTo>
                  <a:pt x="5013" y="1007973"/>
                </a:lnTo>
                <a:lnTo>
                  <a:pt x="11185" y="1055018"/>
                </a:lnTo>
                <a:lnTo>
                  <a:pt x="19717" y="1101278"/>
                </a:lnTo>
                <a:lnTo>
                  <a:pt x="30546" y="1146691"/>
                </a:lnTo>
                <a:lnTo>
                  <a:pt x="43608" y="1191193"/>
                </a:lnTo>
                <a:lnTo>
                  <a:pt x="58841" y="1234723"/>
                </a:lnTo>
                <a:lnTo>
                  <a:pt x="76181" y="1277216"/>
                </a:lnTo>
                <a:lnTo>
                  <a:pt x="95566" y="1318609"/>
                </a:lnTo>
                <a:lnTo>
                  <a:pt x="116933" y="1358840"/>
                </a:lnTo>
                <a:lnTo>
                  <a:pt x="140218" y="1397846"/>
                </a:lnTo>
                <a:lnTo>
                  <a:pt x="165359" y="1435563"/>
                </a:lnTo>
                <a:lnTo>
                  <a:pt x="192293" y="1471929"/>
                </a:lnTo>
                <a:lnTo>
                  <a:pt x="220956" y="1506880"/>
                </a:lnTo>
                <a:lnTo>
                  <a:pt x="251285" y="1540354"/>
                </a:lnTo>
                <a:lnTo>
                  <a:pt x="283219" y="1572288"/>
                </a:lnTo>
                <a:lnTo>
                  <a:pt x="316692" y="1602618"/>
                </a:lnTo>
                <a:lnTo>
                  <a:pt x="351643" y="1631281"/>
                </a:lnTo>
                <a:lnTo>
                  <a:pt x="388009" y="1658215"/>
                </a:lnTo>
                <a:lnTo>
                  <a:pt x="425726" y="1683356"/>
                </a:lnTo>
                <a:lnTo>
                  <a:pt x="464732" y="1706642"/>
                </a:lnTo>
                <a:lnTo>
                  <a:pt x="504963" y="1728009"/>
                </a:lnTo>
                <a:lnTo>
                  <a:pt x="546357" y="1747394"/>
                </a:lnTo>
                <a:lnTo>
                  <a:pt x="588850" y="1764735"/>
                </a:lnTo>
                <a:lnTo>
                  <a:pt x="632380" y="1779968"/>
                </a:lnTo>
                <a:lnTo>
                  <a:pt x="676883" y="1793031"/>
                </a:lnTo>
                <a:lnTo>
                  <a:pt x="722296" y="1803859"/>
                </a:lnTo>
                <a:lnTo>
                  <a:pt x="768557" y="1812392"/>
                </a:lnTo>
                <a:lnTo>
                  <a:pt x="815602" y="1818564"/>
                </a:lnTo>
                <a:lnTo>
                  <a:pt x="863369" y="1822314"/>
                </a:lnTo>
                <a:lnTo>
                  <a:pt x="911794" y="1823577"/>
                </a:lnTo>
                <a:lnTo>
                  <a:pt x="960218" y="1822314"/>
                </a:lnTo>
                <a:lnTo>
                  <a:pt x="1007983" y="1818564"/>
                </a:lnTo>
                <a:lnTo>
                  <a:pt x="1055028" y="1812392"/>
                </a:lnTo>
                <a:lnTo>
                  <a:pt x="1101288" y="1803859"/>
                </a:lnTo>
                <a:lnTo>
                  <a:pt x="1146701" y="1793031"/>
                </a:lnTo>
                <a:lnTo>
                  <a:pt x="1191203" y="1779968"/>
                </a:lnTo>
                <a:lnTo>
                  <a:pt x="1234732" y="1764735"/>
                </a:lnTo>
                <a:lnTo>
                  <a:pt x="1277224" y="1747394"/>
                </a:lnTo>
                <a:lnTo>
                  <a:pt x="1318617" y="1728009"/>
                </a:lnTo>
                <a:lnTo>
                  <a:pt x="1358848" y="1706642"/>
                </a:lnTo>
                <a:lnTo>
                  <a:pt x="1397853" y="1683356"/>
                </a:lnTo>
                <a:lnTo>
                  <a:pt x="1435570" y="1658215"/>
                </a:lnTo>
                <a:lnTo>
                  <a:pt x="1471936" y="1631281"/>
                </a:lnTo>
                <a:lnTo>
                  <a:pt x="1506886" y="1602618"/>
                </a:lnTo>
                <a:lnTo>
                  <a:pt x="1540360" y="1572288"/>
                </a:lnTo>
                <a:lnTo>
                  <a:pt x="1572293" y="1540354"/>
                </a:lnTo>
                <a:lnTo>
                  <a:pt x="1602622" y="1506880"/>
                </a:lnTo>
                <a:lnTo>
                  <a:pt x="1631285" y="1471929"/>
                </a:lnTo>
                <a:lnTo>
                  <a:pt x="1658218" y="1435563"/>
                </a:lnTo>
                <a:lnTo>
                  <a:pt x="1683359" y="1397846"/>
                </a:lnTo>
                <a:lnTo>
                  <a:pt x="1706644" y="1358840"/>
                </a:lnTo>
                <a:lnTo>
                  <a:pt x="1728011" y="1318609"/>
                </a:lnTo>
                <a:lnTo>
                  <a:pt x="1747396" y="1277216"/>
                </a:lnTo>
                <a:lnTo>
                  <a:pt x="1764736" y="1234723"/>
                </a:lnTo>
                <a:lnTo>
                  <a:pt x="1779969" y="1191193"/>
                </a:lnTo>
                <a:lnTo>
                  <a:pt x="1793031" y="1146691"/>
                </a:lnTo>
                <a:lnTo>
                  <a:pt x="1803860" y="1101278"/>
                </a:lnTo>
                <a:lnTo>
                  <a:pt x="1812392" y="1055018"/>
                </a:lnTo>
                <a:lnTo>
                  <a:pt x="1818564" y="1007973"/>
                </a:lnTo>
                <a:lnTo>
                  <a:pt x="1822314" y="960207"/>
                </a:lnTo>
                <a:lnTo>
                  <a:pt x="1823577" y="911783"/>
                </a:lnTo>
                <a:lnTo>
                  <a:pt x="1822314" y="863359"/>
                </a:lnTo>
                <a:lnTo>
                  <a:pt x="1818564" y="815594"/>
                </a:lnTo>
                <a:lnTo>
                  <a:pt x="1812392" y="768549"/>
                </a:lnTo>
                <a:lnTo>
                  <a:pt x="1803860" y="722289"/>
                </a:lnTo>
                <a:lnTo>
                  <a:pt x="1793031" y="676876"/>
                </a:lnTo>
                <a:lnTo>
                  <a:pt x="1779969" y="632374"/>
                </a:lnTo>
                <a:lnTo>
                  <a:pt x="1764736" y="588845"/>
                </a:lnTo>
                <a:lnTo>
                  <a:pt x="1747396" y="546353"/>
                </a:lnTo>
                <a:lnTo>
                  <a:pt x="1728011" y="504960"/>
                </a:lnTo>
                <a:lnTo>
                  <a:pt x="1706644" y="464729"/>
                </a:lnTo>
                <a:lnTo>
                  <a:pt x="1683359" y="425724"/>
                </a:lnTo>
                <a:lnTo>
                  <a:pt x="1658218" y="388007"/>
                </a:lnTo>
                <a:lnTo>
                  <a:pt x="1631285" y="351641"/>
                </a:lnTo>
                <a:lnTo>
                  <a:pt x="1602622" y="316691"/>
                </a:lnTo>
                <a:lnTo>
                  <a:pt x="1572293" y="283217"/>
                </a:lnTo>
                <a:lnTo>
                  <a:pt x="1540360" y="251284"/>
                </a:lnTo>
                <a:lnTo>
                  <a:pt x="1506886" y="220955"/>
                </a:lnTo>
                <a:lnTo>
                  <a:pt x="1471936" y="192292"/>
                </a:lnTo>
                <a:lnTo>
                  <a:pt x="1435570" y="165359"/>
                </a:lnTo>
                <a:lnTo>
                  <a:pt x="1397853" y="140218"/>
                </a:lnTo>
                <a:lnTo>
                  <a:pt x="1358848" y="116933"/>
                </a:lnTo>
                <a:lnTo>
                  <a:pt x="1318617" y="95566"/>
                </a:lnTo>
                <a:lnTo>
                  <a:pt x="1277224" y="76181"/>
                </a:lnTo>
                <a:lnTo>
                  <a:pt x="1234732" y="58841"/>
                </a:lnTo>
                <a:lnTo>
                  <a:pt x="1191203" y="43608"/>
                </a:lnTo>
                <a:lnTo>
                  <a:pt x="1146701" y="30546"/>
                </a:lnTo>
                <a:lnTo>
                  <a:pt x="1101288" y="19717"/>
                </a:lnTo>
                <a:lnTo>
                  <a:pt x="1055028" y="11185"/>
                </a:lnTo>
                <a:lnTo>
                  <a:pt x="1007983" y="5013"/>
                </a:lnTo>
                <a:lnTo>
                  <a:pt x="960218" y="1263"/>
                </a:lnTo>
                <a:lnTo>
                  <a:pt x="91179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28389" y="5359282"/>
            <a:ext cx="1030605" cy="7943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3005"/>
              </a:lnSpc>
              <a:spcBef>
                <a:spcPts val="135"/>
              </a:spcBef>
            </a:pPr>
            <a:r>
              <a:rPr dirty="0" sz="2600" spc="1905">
                <a:solidFill>
                  <a:srgbClr val="FFFFFF"/>
                </a:solidFill>
                <a:latin typeface="Microsoft YaHei"/>
                <a:cs typeface="Microsoft YaHei"/>
              </a:rPr>
              <a:t>;{|</a:t>
            </a:r>
            <a:endParaRPr sz="2600">
              <a:latin typeface="Microsoft YaHei"/>
              <a:cs typeface="Microsoft YaHei"/>
            </a:endParaRPr>
          </a:p>
          <a:p>
            <a:pPr marL="12700">
              <a:lnSpc>
                <a:spcPts val="3005"/>
              </a:lnSpc>
            </a:pPr>
            <a:r>
              <a:rPr dirty="0" sz="2600" spc="1400">
                <a:solidFill>
                  <a:srgbClr val="FFFFFF"/>
                </a:solidFill>
                <a:latin typeface="Microsoft YaHei"/>
                <a:cs typeface="Microsoft YaHei"/>
              </a:rPr>
              <a:t>}n</a:t>
            </a:r>
            <a:r>
              <a:rPr dirty="0" sz="2600" spc="975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35620" y="4740998"/>
            <a:ext cx="501015" cy="541020"/>
          </a:xfrm>
          <a:custGeom>
            <a:avLst/>
            <a:gdLst/>
            <a:ahLst/>
            <a:cxnLst/>
            <a:rect l="l" t="t" r="r" b="b"/>
            <a:pathLst>
              <a:path w="501015" h="541020">
                <a:moveTo>
                  <a:pt x="123755" y="0"/>
                </a:moveTo>
                <a:lnTo>
                  <a:pt x="196109" y="99588"/>
                </a:lnTo>
                <a:lnTo>
                  <a:pt x="0" y="242065"/>
                </a:lnTo>
                <a:lnTo>
                  <a:pt x="217050" y="540810"/>
                </a:lnTo>
                <a:lnTo>
                  <a:pt x="413160" y="398333"/>
                </a:lnTo>
                <a:lnTo>
                  <a:pt x="485503" y="497922"/>
                </a:lnTo>
                <a:lnTo>
                  <a:pt x="500738" y="106488"/>
                </a:lnTo>
                <a:lnTo>
                  <a:pt x="12375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445967" y="2782607"/>
            <a:ext cx="4452620" cy="1078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300" spc="700" b="1">
                <a:solidFill>
                  <a:srgbClr val="ED7D2F"/>
                </a:solidFill>
                <a:latin typeface="Microsoft YaHei"/>
                <a:cs typeface="Microsoft YaHei"/>
              </a:rPr>
              <a:t>–—˜™?N</a:t>
            </a:r>
            <a:endParaRPr sz="23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2300" spc="1000">
                <a:solidFill>
                  <a:srgbClr val="040000"/>
                </a:solidFill>
                <a:latin typeface="Microsoft YaHei"/>
                <a:cs typeface="Microsoft YaHei"/>
              </a:rPr>
              <a:t>~;ƒ£GEmnx€€</a:t>
            </a:r>
            <a:r>
              <a:rPr dirty="0" sz="2300" spc="-55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2300" spc="155">
                <a:solidFill>
                  <a:srgbClr val="040000"/>
                </a:solidFill>
                <a:latin typeface="Microsoft YaHei"/>
                <a:cs typeface="Microsoft YaHei"/>
              </a:rPr>
              <a:t>Å33‚</a:t>
            </a:r>
            <a:endParaRPr sz="2300">
              <a:latin typeface="Microsoft YaHei"/>
              <a:cs typeface="Microsoft YaHe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457127" y="3357154"/>
            <a:ext cx="5173345" cy="2374265"/>
            <a:chOff x="11457127" y="3357154"/>
            <a:chExt cx="5173345" cy="2374265"/>
          </a:xfrm>
        </p:grpSpPr>
        <p:sp>
          <p:nvSpPr>
            <p:cNvPr id="20" name="object 20"/>
            <p:cNvSpPr/>
            <p:nvPr/>
          </p:nvSpPr>
          <p:spPr>
            <a:xfrm>
              <a:off x="11457127" y="3362389"/>
              <a:ext cx="2858770" cy="0"/>
            </a:xfrm>
            <a:custGeom>
              <a:avLst/>
              <a:gdLst/>
              <a:ahLst/>
              <a:cxnLst/>
              <a:rect l="l" t="t" r="r" b="b"/>
              <a:pathLst>
                <a:path w="2858769" h="0">
                  <a:moveTo>
                    <a:pt x="0" y="0"/>
                  </a:moveTo>
                  <a:lnTo>
                    <a:pt x="2858174" y="0"/>
                  </a:lnTo>
                </a:path>
              </a:pathLst>
            </a:custGeom>
            <a:ln w="10470">
              <a:solidFill>
                <a:srgbClr val="BE90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677520" y="5726157"/>
              <a:ext cx="2953385" cy="0"/>
            </a:xfrm>
            <a:custGeom>
              <a:avLst/>
              <a:gdLst/>
              <a:ahLst/>
              <a:cxnLst/>
              <a:rect l="l" t="t" r="r" b="b"/>
              <a:pathLst>
                <a:path w="2953384" h="0">
                  <a:moveTo>
                    <a:pt x="0" y="0"/>
                  </a:moveTo>
                  <a:lnTo>
                    <a:pt x="2952852" y="0"/>
                  </a:lnTo>
                </a:path>
              </a:pathLst>
            </a:custGeom>
            <a:ln w="10470">
              <a:solidFill>
                <a:srgbClr val="76717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4764588" y="5119709"/>
            <a:ext cx="207772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925" b="1">
                <a:solidFill>
                  <a:srgbClr val="A6A5A5"/>
                </a:solidFill>
                <a:latin typeface="Microsoft YaHei"/>
                <a:cs typeface="Microsoft YaHei"/>
              </a:rPr>
              <a:t>šG,pq?N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652831" y="5820714"/>
            <a:ext cx="4302125" cy="10814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300" spc="750">
                <a:solidFill>
                  <a:srgbClr val="040000"/>
                </a:solidFill>
                <a:latin typeface="Microsoft YaHei"/>
                <a:cs typeface="Microsoft YaHei"/>
              </a:rPr>
              <a:t>~;ƒ£ÅGRTmno</a:t>
            </a:r>
            <a:endParaRPr sz="2300">
              <a:latin typeface="Microsoft YaHei"/>
              <a:cs typeface="Microsoft YaHei"/>
            </a:endParaRPr>
          </a:p>
          <a:p>
            <a:pPr algn="ctr">
              <a:lnSpc>
                <a:spcPts val="2745"/>
              </a:lnSpc>
              <a:spcBef>
                <a:spcPts val="50"/>
              </a:spcBef>
            </a:pPr>
            <a:r>
              <a:rPr dirty="0" sz="2300" spc="610">
                <a:solidFill>
                  <a:srgbClr val="040000"/>
                </a:solidFill>
                <a:latin typeface="Microsoft YaHei"/>
                <a:cs typeface="Microsoft YaHei"/>
              </a:rPr>
              <a:t>~;ƒ£2GUƒbUuo</a:t>
            </a:r>
            <a:endParaRPr sz="2300">
              <a:latin typeface="Microsoft YaHei"/>
              <a:cs typeface="Microsoft YaHei"/>
            </a:endParaRPr>
          </a:p>
          <a:p>
            <a:pPr algn="ctr">
              <a:lnSpc>
                <a:spcPts val="2745"/>
              </a:lnSpc>
            </a:pPr>
            <a:r>
              <a:rPr dirty="0" sz="2300" spc="990">
                <a:solidFill>
                  <a:srgbClr val="040000"/>
                </a:solidFill>
                <a:latin typeface="Microsoft YaHei"/>
                <a:cs typeface="Microsoft YaHei"/>
              </a:rPr>
              <a:t>~;ƒ£„Gt€…,_†u€Å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05239" y="7886537"/>
            <a:ext cx="178498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655" b="1">
                <a:solidFill>
                  <a:srgbClr val="FABF0F"/>
                </a:solidFill>
                <a:latin typeface="Microsoft YaHei"/>
                <a:cs typeface="Microsoft YaHei"/>
              </a:rPr>
              <a:t>–—›œ?N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00005" y="8587541"/>
            <a:ext cx="4594860" cy="734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969">
                <a:solidFill>
                  <a:srgbClr val="040000"/>
                </a:solidFill>
                <a:latin typeface="Microsoft YaHei"/>
                <a:cs typeface="Microsoft YaHei"/>
              </a:rPr>
              <a:t>~;ƒ£ÅG#$‡ˆ·xQ¹€Å</a:t>
            </a:r>
            <a:endParaRPr sz="23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300" spc="869">
                <a:solidFill>
                  <a:srgbClr val="040000"/>
                </a:solidFill>
                <a:latin typeface="Microsoft YaHei"/>
                <a:cs typeface="Microsoft YaHei"/>
              </a:rPr>
              <a:t>~;ƒ£2G#$‡ˆ|}™‰€Å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520131" y="8467917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69" h="0">
                <a:moveTo>
                  <a:pt x="0" y="0"/>
                </a:moveTo>
                <a:lnTo>
                  <a:pt x="2858174" y="0"/>
                </a:lnTo>
              </a:path>
            </a:pathLst>
          </a:custGeom>
          <a:ln w="10470">
            <a:solidFill>
              <a:srgbClr val="FAB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936492" y="7886537"/>
            <a:ext cx="23710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969" b="1">
                <a:solidFill>
                  <a:srgbClr val="4572B8"/>
                </a:solidFill>
                <a:latin typeface="Microsoft YaHei"/>
                <a:cs typeface="Microsoft YaHei"/>
              </a:rPr>
              <a:t>&amp;'ùžŸ ?N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17161" y="8587541"/>
            <a:ext cx="501015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900">
                <a:solidFill>
                  <a:srgbClr val="040000"/>
                </a:solidFill>
                <a:latin typeface="Microsoft YaHei"/>
                <a:cs typeface="Microsoft YaHei"/>
              </a:rPr>
              <a:t>~;ƒ£G#$‡ˆ&lt;CAhº®€Å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41092" y="8467917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 h="0">
                <a:moveTo>
                  <a:pt x="0" y="0"/>
                </a:moveTo>
                <a:lnTo>
                  <a:pt x="2858174" y="0"/>
                </a:lnTo>
              </a:path>
            </a:pathLst>
          </a:custGeom>
          <a:ln w="1047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339415" y="5192586"/>
            <a:ext cx="23710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1000" b="1">
                <a:solidFill>
                  <a:srgbClr val="6FAC46"/>
                </a:solidFill>
                <a:latin typeface="Microsoft YaHei"/>
                <a:cs typeface="Microsoft YaHei"/>
              </a:rPr>
              <a:t>¡¢£¤¥r?N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88862" y="5893591"/>
            <a:ext cx="387286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600">
                <a:solidFill>
                  <a:srgbClr val="040000"/>
                </a:solidFill>
                <a:latin typeface="Microsoft YaHei"/>
                <a:cs typeface="Microsoft YaHei"/>
              </a:rPr>
              <a:t>~</a:t>
            </a:r>
            <a:r>
              <a:rPr dirty="0" sz="2300" spc="1750">
                <a:solidFill>
                  <a:srgbClr val="040000"/>
                </a:solidFill>
                <a:latin typeface="Microsoft YaHei"/>
                <a:cs typeface="Microsoft YaHei"/>
              </a:rPr>
              <a:t>;</a:t>
            </a:r>
            <a:r>
              <a:rPr dirty="0" sz="2300" spc="955">
                <a:solidFill>
                  <a:srgbClr val="040000"/>
                </a:solidFill>
                <a:latin typeface="Microsoft YaHei"/>
                <a:cs typeface="Microsoft YaHei"/>
              </a:rPr>
              <a:t>ƒ</a:t>
            </a:r>
            <a:r>
              <a:rPr dirty="0" sz="2300" spc="730">
                <a:solidFill>
                  <a:srgbClr val="040000"/>
                </a:solidFill>
                <a:latin typeface="Microsoft YaHei"/>
                <a:cs typeface="Microsoft YaHei"/>
              </a:rPr>
              <a:t>£G&lt;C</a:t>
            </a:r>
            <a:r>
              <a:rPr dirty="0" sz="2300" spc="-260">
                <a:solidFill>
                  <a:srgbClr val="040000"/>
                </a:solidFill>
                <a:latin typeface="Microsoft YaHei"/>
                <a:cs typeface="Microsoft YaHei"/>
              </a:rPr>
              <a:t>&gt;</a:t>
            </a:r>
            <a:r>
              <a:rPr dirty="0" sz="2300">
                <a:solidFill>
                  <a:srgbClr val="040000"/>
                </a:solidFill>
                <a:latin typeface="Microsoft YaHei"/>
                <a:cs typeface="Microsoft YaHei"/>
              </a:rPr>
              <a:t>U</a:t>
            </a:r>
            <a:r>
              <a:rPr dirty="0" sz="2300" spc="-655">
                <a:solidFill>
                  <a:srgbClr val="040000"/>
                </a:solidFill>
                <a:latin typeface="Microsoft YaHei"/>
                <a:cs typeface="Microsoft YaHei"/>
              </a:rPr>
              <a:t>@</a:t>
            </a:r>
            <a:r>
              <a:rPr dirty="0" sz="2300" spc="745">
                <a:solidFill>
                  <a:srgbClr val="040000"/>
                </a:solidFill>
                <a:latin typeface="Microsoft YaHei"/>
                <a:cs typeface="Microsoft YaHei"/>
              </a:rPr>
              <a:t>ÅÆJV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06046" y="5772991"/>
            <a:ext cx="2858770" cy="0"/>
          </a:xfrm>
          <a:custGeom>
            <a:avLst/>
            <a:gdLst/>
            <a:ahLst/>
            <a:cxnLst/>
            <a:rect l="l" t="t" r="r" b="b"/>
            <a:pathLst>
              <a:path w="2858770" h="0">
                <a:moveTo>
                  <a:pt x="0" y="0"/>
                </a:moveTo>
                <a:lnTo>
                  <a:pt x="2858174" y="0"/>
                </a:lnTo>
              </a:path>
            </a:pathLst>
          </a:custGeom>
          <a:ln w="1047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061161" y="673352"/>
            <a:ext cx="1079055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2045" b="1">
                <a:solidFill>
                  <a:srgbClr val="040000"/>
                </a:solidFill>
                <a:latin typeface="Microsoft YaHei"/>
                <a:cs typeface="Microsoft YaHei"/>
              </a:rPr>
              <a:t>pq¦§?N</a:t>
            </a:r>
            <a:r>
              <a:rPr dirty="0" sz="4950" spc="-30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229" b="1">
                <a:solidFill>
                  <a:srgbClr val="040000"/>
                </a:solidFill>
                <a:latin typeface="Microsoft YaHei"/>
                <a:cs typeface="Microsoft YaHei"/>
              </a:rPr>
              <a:t>¨</a:t>
            </a:r>
            <a:r>
              <a:rPr dirty="0" sz="4950" spc="-35" b="1">
                <a:solidFill>
                  <a:srgbClr val="040000"/>
                </a:solidFill>
                <a:latin typeface="Microsoft YaHei"/>
                <a:cs typeface="Microsoft YaHei"/>
              </a:rPr>
              <a:t> </a:t>
            </a:r>
            <a:r>
              <a:rPr dirty="0" sz="4950" spc="1485" b="1">
                <a:solidFill>
                  <a:srgbClr val="040000"/>
                </a:solidFill>
                <a:latin typeface="Microsoft YaHei"/>
                <a:cs typeface="Microsoft YaHei"/>
              </a:rPr>
              <a:t>©ª&amp;'«¬–—­®</a:t>
            </a:r>
            <a:endParaRPr sz="49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未标题-1</dc:title>
  <dcterms:created xsi:type="dcterms:W3CDTF">2022-08-07T08:08:13Z</dcterms:created>
  <dcterms:modified xsi:type="dcterms:W3CDTF">2022-08-07T08:08:13Z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2020-09-09T00:00:00Z</vt:filetime>
  </property>
  <property fmtid="{D5CDD505-2E9C-101B-9397-08002B2CF9AE}" pid="3" name="Creator">
    <vt:lpwstr>Adobe Illustrator CC 23.1 (Windows)</vt:lpwstr>
  </property>
  <property fmtid="{D5CDD505-2E9C-101B-9397-08002B2CF9AE}" pid="4" name="LastSaved">
    <vt:filetime>2022-08-07T00:00:00Z</vt:filetime>
  </property>
</Properties>
</file>